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4"/>
  </p:sldMasterIdLst>
  <p:notesMasterIdLst>
    <p:notesMasterId r:id="rId17"/>
  </p:notesMasterIdLst>
  <p:handoutMasterIdLst>
    <p:handoutMasterId r:id="rId18"/>
  </p:handoutMasterIdLst>
  <p:sldIdLst>
    <p:sldId id="1658" r:id="rId5"/>
    <p:sldId id="264" r:id="rId6"/>
    <p:sldId id="262" r:id="rId7"/>
    <p:sldId id="1670" r:id="rId8"/>
    <p:sldId id="1669" r:id="rId9"/>
    <p:sldId id="1661" r:id="rId10"/>
    <p:sldId id="1662" r:id="rId11"/>
    <p:sldId id="1663" r:id="rId12"/>
    <p:sldId id="1664" r:id="rId13"/>
    <p:sldId id="1666" r:id="rId14"/>
    <p:sldId id="1668" r:id="rId15"/>
    <p:sldId id="1665" r:id="rId16"/>
  </p:sldIdLst>
  <p:sldSz cx="12192000" cy="6858000"/>
  <p:notesSz cx="6858000" cy="9144000"/>
  <p:embeddedFontLst>
    <p:embeddedFont>
      <p:font typeface="Public Sans" panose="020B0604020202020204" charset="0"/>
      <p:regular r:id="rId19"/>
      <p:bold r:id="rId20"/>
      <p:italic r:id="rId21"/>
      <p:boldItalic r:id="rId22"/>
    </p:embeddedFont>
    <p:embeddedFont>
      <p:font typeface="Public Sans Light" panose="020B0604020202020204" charset="0"/>
      <p:regular r:id="rId23"/>
      <p:italic r:id="rId24"/>
    </p:embeddedFont>
    <p:embeddedFont>
      <p:font typeface="Public Sans Medium" panose="020B0604020202020204" charset="0"/>
      <p:regular r:id="rId25"/>
      <p:italic r:id="rId26"/>
    </p:embeddedFont>
    <p:embeddedFont>
      <p:font typeface="Public Sans SemiBold" panose="020B0604020202020204" charset="0"/>
      <p:bold r:id="rId27"/>
      <p:boldItalic r:id="rId28"/>
    </p:embeddedFont>
    <p:embeddedFont>
      <p:font typeface="Segoe UI" panose="020B0502040204020203" pitchFamily="34" charset="0"/>
      <p:regular r:id="rId29"/>
      <p:bold r:id="rId30"/>
      <p:italic r:id="rId31"/>
      <p:boldItalic r:id="rId32"/>
    </p:embeddedFont>
  </p:embeddedFontLst>
  <p:defaultTex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BD282A-65CE-5197-3781-B13B6957C05A}" name="Kristina Golubic" initials="KG" userId="S::Golubic@intracen.org::a66ddedf-75d7-4528-badf-30efd15c3e45" providerId="AD"/>
  <p188:author id="{E8B3D967-97E5-EB2C-A495-4CDFD97E32CA}" name="Evelyn Seltier" initials="" userId="S::Seltier@intracen.org::1ba44891-f288-409c-98dd-24a185e21ccd" providerId="AD"/>
  <p188:author id="{CD2794A4-4383-4950-5BB1-0FDB16D69FFB}" name="Sarayu Krishnan" initials="SK" userId="S::skrishnan@intracen.org::04ab4a45-f83f-4781-9045-f30ef66028ef" providerId="AD"/>
  <p188:author id="{B52B10D6-9415-FEED-3718-EF6273B94E77}" name="Ben Beuchel" initials="BB" userId="S::bbeuchel@intracen.org::5c24bf8c-5894-4609-a49a-60fa5db7a3a0" providerId="AD"/>
  <p188:author id="{EAAD4BD7-15E6-00D9-1F79-0FA74144E479}" name="Susanna Pak" initials="SP" userId="S::Pak@intracen.org::797a9fc9-f073-4784-9ef7-25a8cc23a705" providerId="AD"/>
  <p188:author id="{F07FE9E6-FF29-2385-CA53-8752E95982F5}" name="Sofia Balino" initials="SB" userId="S::sbalino@intracen.org::04d88c5d-d46f-4210-94fb-984265a0627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0157"/>
    <a:srgbClr val="E58843"/>
    <a:srgbClr val="F6048E"/>
    <a:srgbClr val="FAD706"/>
    <a:srgbClr val="CEE00F"/>
    <a:srgbClr val="92C9F9"/>
    <a:srgbClr val="0B75D3"/>
    <a:srgbClr val="DE0000"/>
    <a:srgbClr val="F50164"/>
    <a:srgbClr val="FE1E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3" autoAdjust="0"/>
    <p:restoredTop sz="76471" autoAdjust="0"/>
  </p:normalViewPr>
  <p:slideViewPr>
    <p:cSldViewPr snapToGrid="0">
      <p:cViewPr varScale="1">
        <p:scale>
          <a:sx n="63" d="100"/>
          <a:sy n="63" d="100"/>
        </p:scale>
        <p:origin x="1454" y="58"/>
      </p:cViewPr>
      <p:guideLst/>
    </p:cSldViewPr>
  </p:slideViewPr>
  <p:notesTextViewPr>
    <p:cViewPr>
      <p:scale>
        <a:sx n="3" d="2"/>
        <a:sy n="3" d="2"/>
      </p:scale>
      <p:origin x="0" y="0"/>
    </p:cViewPr>
  </p:notesTextViewPr>
  <p:sorterViewPr>
    <p:cViewPr>
      <p:scale>
        <a:sx n="100" d="100"/>
        <a:sy n="100" d="100"/>
      </p:scale>
      <p:origin x="0" y="-202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openxmlformats.org/officeDocument/2006/relationships/font" Target="fonts/font8.fntdata"/><Relationship Id="rId21" Type="http://schemas.openxmlformats.org/officeDocument/2006/relationships/font" Target="fonts/font3.fntdata"/><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font" Target="fonts/font7.fntdata"/><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6.fntdata"/><Relationship Id="rId32" Type="http://schemas.openxmlformats.org/officeDocument/2006/relationships/font" Target="fonts/font14.fntdata"/><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C96079-7763-45F0-9E10-14D5F53B5A1E}" type="doc">
      <dgm:prSet loTypeId="urn:microsoft.com/office/officeart/2009/3/layout/RandomtoResultProcess" loCatId="process" qsTypeId="urn:microsoft.com/office/officeart/2005/8/quickstyle/simple1" qsCatId="simple" csTypeId="urn:microsoft.com/office/officeart/2005/8/colors/colorful4" csCatId="colorful" phldr="1"/>
      <dgm:spPr/>
      <dgm:t>
        <a:bodyPr/>
        <a:lstStyle/>
        <a:p>
          <a:endParaRPr lang="en-GB"/>
        </a:p>
      </dgm:t>
    </dgm:pt>
    <dgm:pt modelId="{0CF91420-0F33-4124-9D07-7B0680E56A4B}">
      <dgm:prSet phldrT="[Text]" custT="1"/>
      <dgm:spPr>
        <a:xfrm>
          <a:off x="254478" y="1842580"/>
          <a:ext cx="2996376" cy="796026"/>
        </a:xfrm>
        <a:prstGeom prst="rect">
          <a:avLst/>
        </a:prstGeom>
        <a:noFill/>
        <a:ln>
          <a:noFill/>
        </a:ln>
        <a:effectLst/>
      </dgm:spPr>
      <dgm:t>
        <a:bodyPr/>
        <a:lstStyle/>
        <a:p>
          <a:pPr rtl="0">
            <a:lnSpc>
              <a:spcPct val="50000"/>
            </a:lnSpc>
            <a:buNone/>
          </a:pPr>
          <a:r>
            <a:rPr lang="fr-CH" sz="2400" dirty="0">
              <a:solidFill>
                <a:srgbClr val="595959">
                  <a:hueOff val="0"/>
                  <a:satOff val="0"/>
                  <a:lumOff val="0"/>
                  <a:alphaOff val="0"/>
                </a:srgbClr>
              </a:solidFill>
              <a:latin typeface="Arial"/>
              <a:ea typeface="+mn-ea"/>
              <a:cs typeface="+mn-cs"/>
            </a:rPr>
            <a:t>Reliable and</a:t>
          </a:r>
        </a:p>
        <a:p>
          <a:pPr rtl="0">
            <a:lnSpc>
              <a:spcPct val="50000"/>
            </a:lnSpc>
            <a:buNone/>
          </a:pPr>
          <a:r>
            <a:rPr lang="fr-CH" sz="2400" dirty="0">
              <a:solidFill>
                <a:srgbClr val="595959">
                  <a:hueOff val="0"/>
                  <a:satOff val="0"/>
                  <a:lumOff val="0"/>
                  <a:alphaOff val="0"/>
                </a:srgbClr>
              </a:solidFill>
              <a:latin typeface="Arial"/>
              <a:ea typeface="+mn-ea"/>
              <a:cs typeface="+mn-cs"/>
            </a:rPr>
            <a:t>up-to-date data </a:t>
          </a:r>
          <a:endParaRPr lang="en-GB" sz="2400" dirty="0">
            <a:solidFill>
              <a:srgbClr val="595959">
                <a:hueOff val="0"/>
                <a:satOff val="0"/>
                <a:lumOff val="0"/>
                <a:alphaOff val="0"/>
              </a:srgbClr>
            </a:solidFill>
            <a:latin typeface="Arial"/>
            <a:ea typeface="+mn-ea"/>
            <a:cs typeface="+mn-cs"/>
          </a:endParaRPr>
        </a:p>
      </dgm:t>
    </dgm:pt>
    <dgm:pt modelId="{B1313D5F-2C75-4AA6-A1F9-9F5D78BB48B2}" type="parTrans" cxnId="{C3854812-EA92-48AD-8A8A-FE1BF3C7866E}">
      <dgm:prSet/>
      <dgm:spPr/>
      <dgm:t>
        <a:bodyPr/>
        <a:lstStyle/>
        <a:p>
          <a:endParaRPr lang="en-GB"/>
        </a:p>
      </dgm:t>
    </dgm:pt>
    <dgm:pt modelId="{5A8F0187-38D6-4A84-B5D6-7E4413532FAF}" type="sibTrans" cxnId="{C3854812-EA92-48AD-8A8A-FE1BF3C7866E}">
      <dgm:prSet/>
      <dgm:spPr/>
      <dgm:t>
        <a:bodyPr/>
        <a:lstStyle/>
        <a:p>
          <a:endParaRPr lang="en-GB"/>
        </a:p>
      </dgm:t>
    </dgm:pt>
    <dgm:pt modelId="{B91BD272-91E0-4549-97F0-578BA6035B97}">
      <dgm:prSet phldrT="[Text]"/>
      <dgm:spPr>
        <a:xfrm>
          <a:off x="5427815" y="951329"/>
          <a:ext cx="2549979" cy="2549979"/>
        </a:xfrm>
        <a:prstGeom prst="ellipse">
          <a:avLst/>
        </a:prstGeom>
        <a:noFill/>
        <a:ln w="25400" cap="flat" cmpd="sng" algn="ctr">
          <a:noFill/>
          <a:prstDash val="solid"/>
          <a:miter lim="800000"/>
        </a:ln>
        <a:effectLst/>
      </dgm:spPr>
      <dgm:t>
        <a:bodyPr/>
        <a:lstStyle/>
        <a:p>
          <a:pPr rtl="0">
            <a:buNone/>
          </a:pPr>
          <a:r>
            <a:rPr lang="en-GB" dirty="0">
              <a:solidFill>
                <a:srgbClr val="595959"/>
              </a:solidFill>
              <a:latin typeface="Arial"/>
              <a:ea typeface="+mn-ea"/>
              <a:cs typeface="+mn-cs"/>
            </a:rPr>
            <a:t> </a:t>
          </a:r>
        </a:p>
      </dgm:t>
    </dgm:pt>
    <dgm:pt modelId="{A40FF9D1-BBBB-4ADE-B7C2-E23F3C77B65F}" type="sibTrans" cxnId="{7066F013-F014-4A6B-A03D-4A9023F86047}">
      <dgm:prSet/>
      <dgm:spPr/>
      <dgm:t>
        <a:bodyPr/>
        <a:lstStyle/>
        <a:p>
          <a:endParaRPr lang="en-GB"/>
        </a:p>
      </dgm:t>
    </dgm:pt>
    <dgm:pt modelId="{C5D4B4B0-C8CF-4BC8-A581-9C42A074D14B}" type="parTrans" cxnId="{7066F013-F014-4A6B-A03D-4A9023F86047}">
      <dgm:prSet/>
      <dgm:spPr/>
      <dgm:t>
        <a:bodyPr/>
        <a:lstStyle/>
        <a:p>
          <a:endParaRPr lang="en-GB"/>
        </a:p>
      </dgm:t>
    </dgm:pt>
    <dgm:pt modelId="{C98994FA-1FE8-4CD5-BE6F-910106863641}" type="pres">
      <dgm:prSet presAssocID="{30C96079-7763-45F0-9E10-14D5F53B5A1E}" presName="Name0" presStyleCnt="0">
        <dgm:presLayoutVars>
          <dgm:dir/>
          <dgm:animOne val="branch"/>
          <dgm:animLvl val="lvl"/>
        </dgm:presLayoutVars>
      </dgm:prSet>
      <dgm:spPr/>
    </dgm:pt>
    <dgm:pt modelId="{D193D097-D74C-4F45-AEDE-5775316459C9}" type="pres">
      <dgm:prSet presAssocID="{0CF91420-0F33-4124-9D07-7B0680E56A4B}" presName="chaos" presStyleCnt="0"/>
      <dgm:spPr/>
    </dgm:pt>
    <dgm:pt modelId="{751A6E75-2C3C-48DC-A4BC-0AB70EB5DEC1}" type="pres">
      <dgm:prSet presAssocID="{0CF91420-0F33-4124-9D07-7B0680E56A4B}" presName="parTx1" presStyleLbl="revTx" presStyleIdx="0" presStyleCnt="1" custScaleY="86071" custLinFactNeighborX="1803" custLinFactNeighborY="5486"/>
      <dgm:spPr/>
    </dgm:pt>
    <dgm:pt modelId="{B5E418AE-78B6-4CD9-B1A1-53778D5DBE4B}" type="pres">
      <dgm:prSet presAssocID="{0CF91420-0F33-4124-9D07-7B0680E56A4B}" presName="c1" presStyleLbl="node1" presStyleIdx="0" presStyleCnt="19"/>
      <dgm:spPr>
        <a:xfrm>
          <a:off x="197049" y="1392383"/>
          <a:ext cx="238348" cy="238348"/>
        </a:xfrm>
        <a:prstGeom prst="ellipse">
          <a:avLst/>
        </a:prstGeom>
        <a:solidFill>
          <a:srgbClr val="789C3C">
            <a:hueOff val="0"/>
            <a:satOff val="0"/>
            <a:lumOff val="0"/>
            <a:alphaOff val="0"/>
          </a:srgbClr>
        </a:solidFill>
        <a:ln w="25400" cap="flat" cmpd="sng" algn="ctr">
          <a:noFill/>
          <a:prstDash val="solid"/>
          <a:miter lim="800000"/>
        </a:ln>
        <a:effectLst/>
      </dgm:spPr>
    </dgm:pt>
    <dgm:pt modelId="{9A0F1F5D-EDC0-465C-B10D-287BC60185F2}" type="pres">
      <dgm:prSet presAssocID="{0CF91420-0F33-4124-9D07-7B0680E56A4B}" presName="c2" presStyleLbl="node1" presStyleIdx="1" presStyleCnt="19"/>
      <dgm:spPr>
        <a:xfrm>
          <a:off x="363892" y="1058695"/>
          <a:ext cx="238348" cy="238348"/>
        </a:xfrm>
        <a:prstGeom prst="ellipse">
          <a:avLst/>
        </a:prstGeom>
        <a:solidFill>
          <a:srgbClr val="789C3C">
            <a:hueOff val="506821"/>
            <a:satOff val="-617"/>
            <a:lumOff val="-196"/>
            <a:alphaOff val="0"/>
          </a:srgbClr>
        </a:solidFill>
        <a:ln w="25400" cap="flat" cmpd="sng" algn="ctr">
          <a:noFill/>
          <a:prstDash val="solid"/>
          <a:miter lim="800000"/>
        </a:ln>
        <a:effectLst/>
      </dgm:spPr>
    </dgm:pt>
    <dgm:pt modelId="{12E958B7-ABC0-411D-B409-71CDBD775E3B}" type="pres">
      <dgm:prSet presAssocID="{0CF91420-0F33-4124-9D07-7B0680E56A4B}" presName="c3" presStyleLbl="node1" presStyleIdx="2" presStyleCnt="19"/>
      <dgm:spPr>
        <a:xfrm>
          <a:off x="764317" y="1125433"/>
          <a:ext cx="374547" cy="374547"/>
        </a:xfrm>
        <a:prstGeom prst="ellipse">
          <a:avLst/>
        </a:prstGeom>
        <a:solidFill>
          <a:srgbClr val="789C3C">
            <a:hueOff val="1013642"/>
            <a:satOff val="-1234"/>
            <a:lumOff val="-392"/>
            <a:alphaOff val="0"/>
          </a:srgbClr>
        </a:solidFill>
        <a:ln w="25400" cap="flat" cmpd="sng" algn="ctr">
          <a:noFill/>
          <a:prstDash val="solid"/>
          <a:miter lim="800000"/>
        </a:ln>
        <a:effectLst/>
      </dgm:spPr>
    </dgm:pt>
    <dgm:pt modelId="{263E2B7D-B383-41DC-96EF-3D5978BFA2F3}" type="pres">
      <dgm:prSet presAssocID="{0CF91420-0F33-4124-9D07-7B0680E56A4B}" presName="c4" presStyleLbl="node1" presStyleIdx="3" presStyleCnt="19"/>
      <dgm:spPr>
        <a:xfrm>
          <a:off x="1098004" y="758377"/>
          <a:ext cx="238348" cy="238348"/>
        </a:xfrm>
        <a:prstGeom prst="ellipse">
          <a:avLst/>
        </a:prstGeom>
        <a:solidFill>
          <a:srgbClr val="789C3C">
            <a:hueOff val="1520464"/>
            <a:satOff val="-1852"/>
            <a:lumOff val="-588"/>
            <a:alphaOff val="0"/>
          </a:srgbClr>
        </a:solidFill>
        <a:ln w="25400" cap="flat" cmpd="sng" algn="ctr">
          <a:noFill/>
          <a:prstDash val="solid"/>
          <a:miter lim="800000"/>
        </a:ln>
        <a:effectLst/>
      </dgm:spPr>
    </dgm:pt>
    <dgm:pt modelId="{4CB5D1BE-10CF-4E41-A37E-CC95E5014CBC}" type="pres">
      <dgm:prSet presAssocID="{0CF91420-0F33-4124-9D07-7B0680E56A4B}" presName="c5" presStyleLbl="node1" presStyleIdx="4" presStyleCnt="19"/>
      <dgm:spPr>
        <a:xfrm>
          <a:off x="1531798" y="624902"/>
          <a:ext cx="238348" cy="238348"/>
        </a:xfrm>
        <a:prstGeom prst="ellipse">
          <a:avLst/>
        </a:prstGeom>
        <a:solidFill>
          <a:srgbClr val="789C3C">
            <a:hueOff val="2027285"/>
            <a:satOff val="-2469"/>
            <a:lumOff val="-784"/>
            <a:alphaOff val="0"/>
          </a:srgbClr>
        </a:solidFill>
        <a:ln w="25400" cap="flat" cmpd="sng" algn="ctr">
          <a:noFill/>
          <a:prstDash val="solid"/>
          <a:miter lim="800000"/>
        </a:ln>
        <a:effectLst/>
      </dgm:spPr>
    </dgm:pt>
    <dgm:pt modelId="{634A8EE0-9C9A-4AD7-AD04-96F6AF75EF98}" type="pres">
      <dgm:prSet presAssocID="{0CF91420-0F33-4124-9D07-7B0680E56A4B}" presName="c6" presStyleLbl="node1" presStyleIdx="5" presStyleCnt="19"/>
      <dgm:spPr>
        <a:xfrm>
          <a:off x="2065698" y="858483"/>
          <a:ext cx="238348" cy="238348"/>
        </a:xfrm>
        <a:prstGeom prst="ellipse">
          <a:avLst/>
        </a:prstGeom>
        <a:solidFill>
          <a:srgbClr val="789C3C">
            <a:hueOff val="2534106"/>
            <a:satOff val="-3086"/>
            <a:lumOff val="-981"/>
            <a:alphaOff val="0"/>
          </a:srgbClr>
        </a:solidFill>
        <a:ln w="25400" cap="flat" cmpd="sng" algn="ctr">
          <a:noFill/>
          <a:prstDash val="solid"/>
          <a:miter lim="800000"/>
        </a:ln>
        <a:effectLst/>
      </dgm:spPr>
    </dgm:pt>
    <dgm:pt modelId="{D88804D3-0787-4A49-A686-303F9B600370}" type="pres">
      <dgm:prSet presAssocID="{0CF91420-0F33-4124-9D07-7B0680E56A4B}" presName="c7" presStyleLbl="node1" presStyleIdx="6" presStyleCnt="19"/>
      <dgm:spPr>
        <a:xfrm>
          <a:off x="2399385" y="1025327"/>
          <a:ext cx="374547" cy="374547"/>
        </a:xfrm>
        <a:prstGeom prst="ellipse">
          <a:avLst/>
        </a:prstGeom>
        <a:solidFill>
          <a:srgbClr val="789C3C">
            <a:hueOff val="3040927"/>
            <a:satOff val="-3703"/>
            <a:lumOff val="-1177"/>
            <a:alphaOff val="0"/>
          </a:srgbClr>
        </a:solidFill>
        <a:ln w="25400" cap="flat" cmpd="sng" algn="ctr">
          <a:noFill/>
          <a:prstDash val="solid"/>
          <a:miter lim="800000"/>
        </a:ln>
        <a:effectLst/>
      </dgm:spPr>
    </dgm:pt>
    <dgm:pt modelId="{985AE93C-F2B4-4771-95BE-BA811F29263C}" type="pres">
      <dgm:prSet presAssocID="{0CF91420-0F33-4124-9D07-7B0680E56A4B}" presName="c8" presStyleLbl="node1" presStyleIdx="7" presStyleCnt="19"/>
      <dgm:spPr>
        <a:xfrm>
          <a:off x="2866547" y="1392383"/>
          <a:ext cx="238348" cy="238348"/>
        </a:xfrm>
        <a:prstGeom prst="ellipse">
          <a:avLst/>
        </a:prstGeom>
        <a:solidFill>
          <a:srgbClr val="789C3C">
            <a:hueOff val="3547748"/>
            <a:satOff val="-4321"/>
            <a:lumOff val="-1373"/>
            <a:alphaOff val="0"/>
          </a:srgbClr>
        </a:solidFill>
        <a:ln w="25400" cap="flat" cmpd="sng" algn="ctr">
          <a:noFill/>
          <a:prstDash val="solid"/>
          <a:miter lim="800000"/>
        </a:ln>
        <a:effectLst/>
      </dgm:spPr>
    </dgm:pt>
    <dgm:pt modelId="{CB2AAD16-C186-4DFF-8901-ABC340899ACD}" type="pres">
      <dgm:prSet presAssocID="{0CF91420-0F33-4124-9D07-7B0680E56A4B}" presName="c9" presStyleLbl="node1" presStyleIdx="8" presStyleCnt="19"/>
      <dgm:spPr>
        <a:xfrm>
          <a:off x="3066760" y="1759439"/>
          <a:ext cx="238348" cy="238348"/>
        </a:xfrm>
        <a:prstGeom prst="ellipse">
          <a:avLst/>
        </a:prstGeom>
        <a:solidFill>
          <a:srgbClr val="789C3C">
            <a:hueOff val="4054569"/>
            <a:satOff val="-4938"/>
            <a:lumOff val="-1569"/>
            <a:alphaOff val="0"/>
          </a:srgbClr>
        </a:solidFill>
        <a:ln w="25400" cap="flat" cmpd="sng" algn="ctr">
          <a:noFill/>
          <a:prstDash val="solid"/>
          <a:miter lim="800000"/>
        </a:ln>
        <a:effectLst/>
      </dgm:spPr>
    </dgm:pt>
    <dgm:pt modelId="{CDBF5734-B543-4383-94B2-B285295AFA0E}" type="pres">
      <dgm:prSet presAssocID="{0CF91420-0F33-4124-9D07-7B0680E56A4B}" presName="c10" presStyleLbl="node1" presStyleIdx="9" presStyleCnt="19"/>
      <dgm:spPr>
        <a:xfrm>
          <a:off x="1331586" y="1058695"/>
          <a:ext cx="612895" cy="612895"/>
        </a:xfrm>
        <a:prstGeom prst="ellipse">
          <a:avLst/>
        </a:prstGeom>
        <a:solidFill>
          <a:srgbClr val="789C3C">
            <a:hueOff val="4561391"/>
            <a:satOff val="-5555"/>
            <a:lumOff val="-1765"/>
            <a:alphaOff val="0"/>
          </a:srgbClr>
        </a:solidFill>
        <a:ln w="25400" cap="flat" cmpd="sng" algn="ctr">
          <a:noFill/>
          <a:prstDash val="solid"/>
          <a:miter lim="800000"/>
        </a:ln>
        <a:effectLst/>
      </dgm:spPr>
    </dgm:pt>
    <dgm:pt modelId="{51FCCA13-2EA7-4F88-BDD5-CD9AF4899B9E}" type="pres">
      <dgm:prSet presAssocID="{0CF91420-0F33-4124-9D07-7B0680E56A4B}" presName="c11" presStyleLbl="node1" presStyleIdx="10" presStyleCnt="19"/>
      <dgm:spPr>
        <a:xfrm>
          <a:off x="30205" y="2326707"/>
          <a:ext cx="238348" cy="238348"/>
        </a:xfrm>
        <a:prstGeom prst="ellipse">
          <a:avLst/>
        </a:prstGeom>
        <a:solidFill>
          <a:srgbClr val="789C3C">
            <a:hueOff val="5068212"/>
            <a:satOff val="-6172"/>
            <a:lumOff val="-1961"/>
            <a:alphaOff val="0"/>
          </a:srgbClr>
        </a:solidFill>
        <a:ln w="25400" cap="flat" cmpd="sng" algn="ctr">
          <a:noFill/>
          <a:prstDash val="solid"/>
          <a:miter lim="800000"/>
        </a:ln>
        <a:effectLst/>
      </dgm:spPr>
    </dgm:pt>
    <dgm:pt modelId="{3FBCC3BD-3714-4CD3-AD79-9777A7777875}" type="pres">
      <dgm:prSet presAssocID="{0CF91420-0F33-4124-9D07-7B0680E56A4B}" presName="c12" presStyleLbl="node1" presStyleIdx="11" presStyleCnt="19"/>
      <dgm:spPr>
        <a:xfrm>
          <a:off x="230417" y="2627026"/>
          <a:ext cx="374547" cy="374547"/>
        </a:xfrm>
        <a:prstGeom prst="ellipse">
          <a:avLst/>
        </a:prstGeom>
        <a:solidFill>
          <a:srgbClr val="789C3C">
            <a:hueOff val="5575033"/>
            <a:satOff val="-6789"/>
            <a:lumOff val="-2157"/>
            <a:alphaOff val="0"/>
          </a:srgbClr>
        </a:solidFill>
        <a:ln w="25400" cap="flat" cmpd="sng" algn="ctr">
          <a:noFill/>
          <a:prstDash val="solid"/>
          <a:miter lim="800000"/>
        </a:ln>
        <a:effectLst/>
      </dgm:spPr>
    </dgm:pt>
    <dgm:pt modelId="{F1BAEBA9-1F4B-4809-A43C-0005676A31A9}" type="pres">
      <dgm:prSet presAssocID="{0CF91420-0F33-4124-9D07-7B0680E56A4B}" presName="c13" presStyleLbl="node1" presStyleIdx="12" presStyleCnt="19"/>
      <dgm:spPr>
        <a:xfrm>
          <a:off x="730948" y="2893976"/>
          <a:ext cx="544795" cy="544795"/>
        </a:xfrm>
        <a:prstGeom prst="ellipse">
          <a:avLst/>
        </a:prstGeom>
        <a:solidFill>
          <a:srgbClr val="789C3C">
            <a:hueOff val="6081855"/>
            <a:satOff val="-7407"/>
            <a:lumOff val="-2353"/>
            <a:alphaOff val="0"/>
          </a:srgbClr>
        </a:solidFill>
        <a:ln w="25400" cap="flat" cmpd="sng" algn="ctr">
          <a:noFill/>
          <a:prstDash val="solid"/>
          <a:miter lim="800000"/>
        </a:ln>
        <a:effectLst/>
      </dgm:spPr>
    </dgm:pt>
    <dgm:pt modelId="{C36E1F8D-6262-40EA-B571-AAA36F6B3A2B}" type="pres">
      <dgm:prSet presAssocID="{0CF91420-0F33-4124-9D07-7B0680E56A4B}" presName="c14" presStyleLbl="node1" presStyleIdx="13" presStyleCnt="19"/>
      <dgm:spPr>
        <a:xfrm>
          <a:off x="1431692" y="3327769"/>
          <a:ext cx="238348" cy="238348"/>
        </a:xfrm>
        <a:prstGeom prst="ellipse">
          <a:avLst/>
        </a:prstGeom>
        <a:solidFill>
          <a:srgbClr val="789C3C">
            <a:hueOff val="6588675"/>
            <a:satOff val="-8024"/>
            <a:lumOff val="-2549"/>
            <a:alphaOff val="0"/>
          </a:srgbClr>
        </a:solidFill>
        <a:ln w="25400" cap="flat" cmpd="sng" algn="ctr">
          <a:noFill/>
          <a:prstDash val="solid"/>
          <a:miter lim="800000"/>
        </a:ln>
        <a:effectLst/>
      </dgm:spPr>
    </dgm:pt>
    <dgm:pt modelId="{9C28E595-F1BE-455F-A616-CB6060591D6B}" type="pres">
      <dgm:prSet presAssocID="{0CF91420-0F33-4124-9D07-7B0680E56A4B}" presName="c15" presStyleLbl="node1" presStyleIdx="14" presStyleCnt="19"/>
      <dgm:spPr>
        <a:xfrm>
          <a:off x="1565167" y="2893976"/>
          <a:ext cx="374547" cy="374547"/>
        </a:xfrm>
        <a:prstGeom prst="ellipse">
          <a:avLst/>
        </a:prstGeom>
        <a:solidFill>
          <a:srgbClr val="789C3C">
            <a:hueOff val="7095497"/>
            <a:satOff val="-8641"/>
            <a:lumOff val="-2746"/>
            <a:alphaOff val="0"/>
          </a:srgbClr>
        </a:solidFill>
        <a:ln w="25400" cap="flat" cmpd="sng" algn="ctr">
          <a:noFill/>
          <a:prstDash val="solid"/>
          <a:miter lim="800000"/>
        </a:ln>
        <a:effectLst/>
      </dgm:spPr>
    </dgm:pt>
    <dgm:pt modelId="{E7E43CDB-5005-438C-9D0A-220039725F07}" type="pres">
      <dgm:prSet presAssocID="{0CF91420-0F33-4124-9D07-7B0680E56A4B}" presName="c16" presStyleLbl="node1" presStyleIdx="15" presStyleCnt="19"/>
      <dgm:spPr>
        <a:xfrm>
          <a:off x="1898854" y="3361138"/>
          <a:ext cx="238348" cy="238348"/>
        </a:xfrm>
        <a:prstGeom prst="ellipse">
          <a:avLst/>
        </a:prstGeom>
        <a:solidFill>
          <a:srgbClr val="789C3C">
            <a:hueOff val="7602318"/>
            <a:satOff val="-9258"/>
            <a:lumOff val="-2942"/>
            <a:alphaOff val="0"/>
          </a:srgbClr>
        </a:solidFill>
        <a:ln w="25400" cap="flat" cmpd="sng" algn="ctr">
          <a:noFill/>
          <a:prstDash val="solid"/>
          <a:miter lim="800000"/>
        </a:ln>
        <a:effectLst/>
      </dgm:spPr>
    </dgm:pt>
    <dgm:pt modelId="{DC41B140-DA0A-4AF5-9275-C7151C046BB2}" type="pres">
      <dgm:prSet presAssocID="{0CF91420-0F33-4124-9D07-7B0680E56A4B}" presName="c17" presStyleLbl="node1" presStyleIdx="16" presStyleCnt="19"/>
      <dgm:spPr>
        <a:xfrm>
          <a:off x="2199173" y="2827238"/>
          <a:ext cx="544795" cy="544795"/>
        </a:xfrm>
        <a:prstGeom prst="ellipse">
          <a:avLst/>
        </a:prstGeom>
        <a:solidFill>
          <a:srgbClr val="789C3C">
            <a:hueOff val="8109139"/>
            <a:satOff val="-9876"/>
            <a:lumOff val="-3138"/>
            <a:alphaOff val="0"/>
          </a:srgbClr>
        </a:solidFill>
        <a:ln w="25400" cap="flat" cmpd="sng" algn="ctr">
          <a:noFill/>
          <a:prstDash val="solid"/>
          <a:miter lim="800000"/>
        </a:ln>
        <a:effectLst/>
      </dgm:spPr>
    </dgm:pt>
    <dgm:pt modelId="{F31F3FDD-31C6-409A-B8A4-6E9209FBFEE2}" type="pres">
      <dgm:prSet presAssocID="{0CF91420-0F33-4124-9D07-7B0680E56A4B}" presName="c18" presStyleLbl="node1" presStyleIdx="17" presStyleCnt="19"/>
      <dgm:spPr>
        <a:xfrm>
          <a:off x="2933285" y="2693763"/>
          <a:ext cx="374547" cy="374547"/>
        </a:xfrm>
        <a:prstGeom prst="ellipse">
          <a:avLst/>
        </a:prstGeom>
        <a:solidFill>
          <a:srgbClr val="789C3C">
            <a:hueOff val="8615960"/>
            <a:satOff val="-10493"/>
            <a:lumOff val="-3334"/>
            <a:alphaOff val="0"/>
          </a:srgbClr>
        </a:solidFill>
        <a:ln w="25400" cap="flat" cmpd="sng" algn="ctr">
          <a:noFill/>
          <a:prstDash val="solid"/>
          <a:miter lim="800000"/>
        </a:ln>
        <a:effectLst/>
      </dgm:spPr>
    </dgm:pt>
    <dgm:pt modelId="{10013A63-CF37-4277-8588-1DF128AEFBDD}" type="pres">
      <dgm:prSet presAssocID="{5A8F0187-38D6-4A84-B5D6-7E4413532FAF}" presName="chevronComposite1" presStyleCnt="0"/>
      <dgm:spPr/>
    </dgm:pt>
    <dgm:pt modelId="{9A30EB57-85AD-44FE-BCF5-63239596A64E}" type="pres">
      <dgm:prSet presAssocID="{5A8F0187-38D6-4A84-B5D6-7E4413532FAF}" presName="chevron1" presStyleLbl="sibTrans2D1" presStyleIdx="0" presStyleCnt="2"/>
      <dgm:spPr>
        <a:xfrm>
          <a:off x="3307832" y="1124878"/>
          <a:ext cx="1099991" cy="2100003"/>
        </a:xfrm>
        <a:prstGeom prst="chevron">
          <a:avLst>
            <a:gd name="adj" fmla="val 62310"/>
          </a:avLst>
        </a:prstGeom>
        <a:solidFill>
          <a:srgbClr val="789C3C">
            <a:hueOff val="0"/>
            <a:satOff val="0"/>
            <a:lumOff val="0"/>
            <a:alphaOff val="0"/>
          </a:srgbClr>
        </a:solidFill>
        <a:ln>
          <a:noFill/>
        </a:ln>
        <a:effectLst/>
      </dgm:spPr>
    </dgm:pt>
    <dgm:pt modelId="{7E14D85D-AA99-42A3-B7AD-8B401FA2B4F1}" type="pres">
      <dgm:prSet presAssocID="{5A8F0187-38D6-4A84-B5D6-7E4413532FAF}" presName="spChevron1" presStyleCnt="0"/>
      <dgm:spPr/>
    </dgm:pt>
    <dgm:pt modelId="{D893D8A3-8246-4E01-A362-48F4DA567C25}" type="pres">
      <dgm:prSet presAssocID="{5A8F0187-38D6-4A84-B5D6-7E4413532FAF}" presName="overlap" presStyleCnt="0"/>
      <dgm:spPr/>
    </dgm:pt>
    <dgm:pt modelId="{1161E679-FA2B-403F-9C60-275A11EA5299}" type="pres">
      <dgm:prSet presAssocID="{5A8F0187-38D6-4A84-B5D6-7E4413532FAF}" presName="chevronComposite2" presStyleCnt="0"/>
      <dgm:spPr/>
    </dgm:pt>
    <dgm:pt modelId="{F1B41457-2B8D-4C6B-8863-29D6EA4C6568}" type="pres">
      <dgm:prSet presAssocID="{5A8F0187-38D6-4A84-B5D6-7E4413532FAF}" presName="chevron2" presStyleLbl="sibTrans2D1" presStyleIdx="1" presStyleCnt="2"/>
      <dgm:spPr>
        <a:xfrm>
          <a:off x="4207825" y="1124878"/>
          <a:ext cx="1099991" cy="2100003"/>
        </a:xfrm>
        <a:prstGeom prst="chevron">
          <a:avLst>
            <a:gd name="adj" fmla="val 62310"/>
          </a:avLst>
        </a:prstGeom>
        <a:solidFill>
          <a:srgbClr val="789C3C">
            <a:hueOff val="9122781"/>
            <a:satOff val="-11110"/>
            <a:lumOff val="-3530"/>
            <a:alphaOff val="0"/>
          </a:srgbClr>
        </a:solidFill>
        <a:ln>
          <a:noFill/>
        </a:ln>
        <a:effectLst/>
      </dgm:spPr>
    </dgm:pt>
    <dgm:pt modelId="{7736FBA1-2B33-4F33-927D-CF019CCC9972}" type="pres">
      <dgm:prSet presAssocID="{5A8F0187-38D6-4A84-B5D6-7E4413532FAF}" presName="spChevron2" presStyleCnt="0"/>
      <dgm:spPr/>
    </dgm:pt>
    <dgm:pt modelId="{15A15EA6-99A6-4CE1-9A1A-8D3C36B58BAD}" type="pres">
      <dgm:prSet presAssocID="{B91BD272-91E0-4549-97F0-578BA6035B97}" presName="last" presStyleCnt="0"/>
      <dgm:spPr/>
    </dgm:pt>
    <dgm:pt modelId="{5079626F-A5FD-44B3-B584-A27E72330DEB}" type="pres">
      <dgm:prSet presAssocID="{B91BD272-91E0-4549-97F0-578BA6035B97}" presName="circleTx" presStyleLbl="node1" presStyleIdx="18" presStyleCnt="19"/>
      <dgm:spPr/>
    </dgm:pt>
    <dgm:pt modelId="{3FB53ADB-9A10-43F7-8116-6D551880E7E7}" type="pres">
      <dgm:prSet presAssocID="{B91BD272-91E0-4549-97F0-578BA6035B97}" presName="spN" presStyleCnt="0"/>
      <dgm:spPr/>
    </dgm:pt>
  </dgm:ptLst>
  <dgm:cxnLst>
    <dgm:cxn modelId="{4DBF2F07-E083-4B5F-8940-92C24D58F599}" type="presOf" srcId="{B91BD272-91E0-4549-97F0-578BA6035B97}" destId="{5079626F-A5FD-44B3-B584-A27E72330DEB}" srcOrd="0" destOrd="0" presId="urn:microsoft.com/office/officeart/2009/3/layout/RandomtoResultProcess"/>
    <dgm:cxn modelId="{C3854812-EA92-48AD-8A8A-FE1BF3C7866E}" srcId="{30C96079-7763-45F0-9E10-14D5F53B5A1E}" destId="{0CF91420-0F33-4124-9D07-7B0680E56A4B}" srcOrd="0" destOrd="0" parTransId="{B1313D5F-2C75-4AA6-A1F9-9F5D78BB48B2}" sibTransId="{5A8F0187-38D6-4A84-B5D6-7E4413532FAF}"/>
    <dgm:cxn modelId="{7066F013-F014-4A6B-A03D-4A9023F86047}" srcId="{30C96079-7763-45F0-9E10-14D5F53B5A1E}" destId="{B91BD272-91E0-4549-97F0-578BA6035B97}" srcOrd="1" destOrd="0" parTransId="{C5D4B4B0-C8CF-4BC8-A581-9C42A074D14B}" sibTransId="{A40FF9D1-BBBB-4ADE-B7C2-E23F3C77B65F}"/>
    <dgm:cxn modelId="{3ADFDC1F-61EC-45BF-8DE8-149C1C7BA89C}" type="presOf" srcId="{0CF91420-0F33-4124-9D07-7B0680E56A4B}" destId="{751A6E75-2C3C-48DC-A4BC-0AB70EB5DEC1}" srcOrd="0" destOrd="0" presId="urn:microsoft.com/office/officeart/2009/3/layout/RandomtoResultProcess"/>
    <dgm:cxn modelId="{4B6CE57A-ACCC-4EC7-9DF6-63FC83A338BC}" type="presOf" srcId="{30C96079-7763-45F0-9E10-14D5F53B5A1E}" destId="{C98994FA-1FE8-4CD5-BE6F-910106863641}" srcOrd="0" destOrd="0" presId="urn:microsoft.com/office/officeart/2009/3/layout/RandomtoResultProcess"/>
    <dgm:cxn modelId="{80D58765-4AF4-4ECC-8458-863AE1982C4D}" type="presParOf" srcId="{C98994FA-1FE8-4CD5-BE6F-910106863641}" destId="{D193D097-D74C-4F45-AEDE-5775316459C9}" srcOrd="0" destOrd="0" presId="urn:microsoft.com/office/officeart/2009/3/layout/RandomtoResultProcess"/>
    <dgm:cxn modelId="{CDD9029C-165C-4F70-922D-FEE4FF4C7655}" type="presParOf" srcId="{D193D097-D74C-4F45-AEDE-5775316459C9}" destId="{751A6E75-2C3C-48DC-A4BC-0AB70EB5DEC1}" srcOrd="0" destOrd="0" presId="urn:microsoft.com/office/officeart/2009/3/layout/RandomtoResultProcess"/>
    <dgm:cxn modelId="{0E99172A-ECD1-4461-9483-CC85036BD549}" type="presParOf" srcId="{D193D097-D74C-4F45-AEDE-5775316459C9}" destId="{B5E418AE-78B6-4CD9-B1A1-53778D5DBE4B}" srcOrd="1" destOrd="0" presId="urn:microsoft.com/office/officeart/2009/3/layout/RandomtoResultProcess"/>
    <dgm:cxn modelId="{2F69072E-85AF-445D-8CA9-26E170C26BA8}" type="presParOf" srcId="{D193D097-D74C-4F45-AEDE-5775316459C9}" destId="{9A0F1F5D-EDC0-465C-B10D-287BC60185F2}" srcOrd="2" destOrd="0" presId="urn:microsoft.com/office/officeart/2009/3/layout/RandomtoResultProcess"/>
    <dgm:cxn modelId="{EFDCC1F8-B72F-4E1B-8A11-4BE7703D9F40}" type="presParOf" srcId="{D193D097-D74C-4F45-AEDE-5775316459C9}" destId="{12E958B7-ABC0-411D-B409-71CDBD775E3B}" srcOrd="3" destOrd="0" presId="urn:microsoft.com/office/officeart/2009/3/layout/RandomtoResultProcess"/>
    <dgm:cxn modelId="{64CBF3C5-5C35-470B-A646-DE9B27A151A3}" type="presParOf" srcId="{D193D097-D74C-4F45-AEDE-5775316459C9}" destId="{263E2B7D-B383-41DC-96EF-3D5978BFA2F3}" srcOrd="4" destOrd="0" presId="urn:microsoft.com/office/officeart/2009/3/layout/RandomtoResultProcess"/>
    <dgm:cxn modelId="{A462DDB3-8C0A-4C74-BE95-CAE140ECE90B}" type="presParOf" srcId="{D193D097-D74C-4F45-AEDE-5775316459C9}" destId="{4CB5D1BE-10CF-4E41-A37E-CC95E5014CBC}" srcOrd="5" destOrd="0" presId="urn:microsoft.com/office/officeart/2009/3/layout/RandomtoResultProcess"/>
    <dgm:cxn modelId="{13281E6C-B974-4696-879A-0133B738E05B}" type="presParOf" srcId="{D193D097-D74C-4F45-AEDE-5775316459C9}" destId="{634A8EE0-9C9A-4AD7-AD04-96F6AF75EF98}" srcOrd="6" destOrd="0" presId="urn:microsoft.com/office/officeart/2009/3/layout/RandomtoResultProcess"/>
    <dgm:cxn modelId="{16BC7D47-928F-4B9C-AD65-4ADF21E54BCA}" type="presParOf" srcId="{D193D097-D74C-4F45-AEDE-5775316459C9}" destId="{D88804D3-0787-4A49-A686-303F9B600370}" srcOrd="7" destOrd="0" presId="urn:microsoft.com/office/officeart/2009/3/layout/RandomtoResultProcess"/>
    <dgm:cxn modelId="{8731B968-DC1E-4CCB-8252-777A19AB9C70}" type="presParOf" srcId="{D193D097-D74C-4F45-AEDE-5775316459C9}" destId="{985AE93C-F2B4-4771-95BE-BA811F29263C}" srcOrd="8" destOrd="0" presId="urn:microsoft.com/office/officeart/2009/3/layout/RandomtoResultProcess"/>
    <dgm:cxn modelId="{3B0AD854-E5A2-41F1-83DB-C0C171C3B74D}" type="presParOf" srcId="{D193D097-D74C-4F45-AEDE-5775316459C9}" destId="{CB2AAD16-C186-4DFF-8901-ABC340899ACD}" srcOrd="9" destOrd="0" presId="urn:microsoft.com/office/officeart/2009/3/layout/RandomtoResultProcess"/>
    <dgm:cxn modelId="{D007A7D6-84A0-4C39-833B-1D9D21E9C3DE}" type="presParOf" srcId="{D193D097-D74C-4F45-AEDE-5775316459C9}" destId="{CDBF5734-B543-4383-94B2-B285295AFA0E}" srcOrd="10" destOrd="0" presId="urn:microsoft.com/office/officeart/2009/3/layout/RandomtoResultProcess"/>
    <dgm:cxn modelId="{B54CEE21-FB13-45C7-8801-4B82FB279826}" type="presParOf" srcId="{D193D097-D74C-4F45-AEDE-5775316459C9}" destId="{51FCCA13-2EA7-4F88-BDD5-CD9AF4899B9E}" srcOrd="11" destOrd="0" presId="urn:microsoft.com/office/officeart/2009/3/layout/RandomtoResultProcess"/>
    <dgm:cxn modelId="{623D417D-03F4-4873-9A62-7333770148E6}" type="presParOf" srcId="{D193D097-D74C-4F45-AEDE-5775316459C9}" destId="{3FBCC3BD-3714-4CD3-AD79-9777A7777875}" srcOrd="12" destOrd="0" presId="urn:microsoft.com/office/officeart/2009/3/layout/RandomtoResultProcess"/>
    <dgm:cxn modelId="{B2761120-41E7-4ACF-8731-E942DF7B7B0E}" type="presParOf" srcId="{D193D097-D74C-4F45-AEDE-5775316459C9}" destId="{F1BAEBA9-1F4B-4809-A43C-0005676A31A9}" srcOrd="13" destOrd="0" presId="urn:microsoft.com/office/officeart/2009/3/layout/RandomtoResultProcess"/>
    <dgm:cxn modelId="{FB8C477F-5F16-4FEB-AE07-F0EC45E2DFD8}" type="presParOf" srcId="{D193D097-D74C-4F45-AEDE-5775316459C9}" destId="{C36E1F8D-6262-40EA-B571-AAA36F6B3A2B}" srcOrd="14" destOrd="0" presId="urn:microsoft.com/office/officeart/2009/3/layout/RandomtoResultProcess"/>
    <dgm:cxn modelId="{04C096A6-DBF2-4DB3-B37F-BE47C6757550}" type="presParOf" srcId="{D193D097-D74C-4F45-AEDE-5775316459C9}" destId="{9C28E595-F1BE-455F-A616-CB6060591D6B}" srcOrd="15" destOrd="0" presId="urn:microsoft.com/office/officeart/2009/3/layout/RandomtoResultProcess"/>
    <dgm:cxn modelId="{F096D923-38C7-4372-94D4-C800E18AD75F}" type="presParOf" srcId="{D193D097-D74C-4F45-AEDE-5775316459C9}" destId="{E7E43CDB-5005-438C-9D0A-220039725F07}" srcOrd="16" destOrd="0" presId="urn:microsoft.com/office/officeart/2009/3/layout/RandomtoResultProcess"/>
    <dgm:cxn modelId="{78E47B51-224C-4B40-A9B0-19708600C598}" type="presParOf" srcId="{D193D097-D74C-4F45-AEDE-5775316459C9}" destId="{DC41B140-DA0A-4AF5-9275-C7151C046BB2}" srcOrd="17" destOrd="0" presId="urn:microsoft.com/office/officeart/2009/3/layout/RandomtoResultProcess"/>
    <dgm:cxn modelId="{3B1D7259-8BCC-41B0-BBC4-794266102575}" type="presParOf" srcId="{D193D097-D74C-4F45-AEDE-5775316459C9}" destId="{F31F3FDD-31C6-409A-B8A4-6E9209FBFEE2}" srcOrd="18" destOrd="0" presId="urn:microsoft.com/office/officeart/2009/3/layout/RandomtoResultProcess"/>
    <dgm:cxn modelId="{DFEB941B-1EC6-49F8-9241-167ADFC9A8AD}" type="presParOf" srcId="{C98994FA-1FE8-4CD5-BE6F-910106863641}" destId="{10013A63-CF37-4277-8588-1DF128AEFBDD}" srcOrd="1" destOrd="0" presId="urn:microsoft.com/office/officeart/2009/3/layout/RandomtoResultProcess"/>
    <dgm:cxn modelId="{DAE7BAE9-1932-4617-9AA3-709CA7355DA9}" type="presParOf" srcId="{10013A63-CF37-4277-8588-1DF128AEFBDD}" destId="{9A30EB57-85AD-44FE-BCF5-63239596A64E}" srcOrd="0" destOrd="0" presId="urn:microsoft.com/office/officeart/2009/3/layout/RandomtoResultProcess"/>
    <dgm:cxn modelId="{882A3844-E312-4448-80A1-4956BCFBCE75}" type="presParOf" srcId="{10013A63-CF37-4277-8588-1DF128AEFBDD}" destId="{7E14D85D-AA99-42A3-B7AD-8B401FA2B4F1}" srcOrd="1" destOrd="0" presId="urn:microsoft.com/office/officeart/2009/3/layout/RandomtoResultProcess"/>
    <dgm:cxn modelId="{61994D89-A365-4B25-AFF5-D0463941D99E}" type="presParOf" srcId="{C98994FA-1FE8-4CD5-BE6F-910106863641}" destId="{D893D8A3-8246-4E01-A362-48F4DA567C25}" srcOrd="2" destOrd="0" presId="urn:microsoft.com/office/officeart/2009/3/layout/RandomtoResultProcess"/>
    <dgm:cxn modelId="{666DD0C5-CD02-4860-AC58-AD8CEF07409B}" type="presParOf" srcId="{C98994FA-1FE8-4CD5-BE6F-910106863641}" destId="{1161E679-FA2B-403F-9C60-275A11EA5299}" srcOrd="3" destOrd="0" presId="urn:microsoft.com/office/officeart/2009/3/layout/RandomtoResultProcess"/>
    <dgm:cxn modelId="{B751DF34-1D2C-4902-B88E-06D6B612BDEC}" type="presParOf" srcId="{1161E679-FA2B-403F-9C60-275A11EA5299}" destId="{F1B41457-2B8D-4C6B-8863-29D6EA4C6568}" srcOrd="0" destOrd="0" presId="urn:microsoft.com/office/officeart/2009/3/layout/RandomtoResultProcess"/>
    <dgm:cxn modelId="{35F3B93B-CCF3-4313-844F-72154F0C2A36}" type="presParOf" srcId="{1161E679-FA2B-403F-9C60-275A11EA5299}" destId="{7736FBA1-2B33-4F33-927D-CF019CCC9972}" srcOrd="1" destOrd="0" presId="urn:microsoft.com/office/officeart/2009/3/layout/RandomtoResultProcess"/>
    <dgm:cxn modelId="{C7EEEEC7-1FFB-4DC1-A804-38D010340A8F}" type="presParOf" srcId="{C98994FA-1FE8-4CD5-BE6F-910106863641}" destId="{15A15EA6-99A6-4CE1-9A1A-8D3C36B58BAD}" srcOrd="4" destOrd="0" presId="urn:microsoft.com/office/officeart/2009/3/layout/RandomtoResultProcess"/>
    <dgm:cxn modelId="{400F0B67-D170-443C-8223-5086EFFD1FA7}" type="presParOf" srcId="{15A15EA6-99A6-4CE1-9A1A-8D3C36B58BAD}" destId="{5079626F-A5FD-44B3-B584-A27E72330DEB}" srcOrd="0" destOrd="0" presId="urn:microsoft.com/office/officeart/2009/3/layout/RandomtoResultProcess"/>
    <dgm:cxn modelId="{BAE6A091-3715-4CD0-8E8F-3A3125C77458}" type="presParOf" srcId="{15A15EA6-99A6-4CE1-9A1A-8D3C36B58BAD}" destId="{3FB53ADB-9A10-43F7-8116-6D551880E7E7}" srcOrd="1" destOrd="0" presId="urn:microsoft.com/office/officeart/2009/3/layout/RandomtoResultProcess"/>
  </dgm:cxnLst>
  <dgm:bg>
    <a:no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1A6E75-2C3C-48DC-A4BC-0AB70EB5DEC1}">
      <dsp:nvSpPr>
        <dsp:cNvPr id="0" name=""/>
        <dsp:cNvSpPr/>
      </dsp:nvSpPr>
      <dsp:spPr>
        <a:xfrm>
          <a:off x="254478" y="1815643"/>
          <a:ext cx="2996376" cy="8499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rtl="0">
            <a:lnSpc>
              <a:spcPct val="50000"/>
            </a:lnSpc>
            <a:spcBef>
              <a:spcPct val="0"/>
            </a:spcBef>
            <a:spcAft>
              <a:spcPct val="35000"/>
            </a:spcAft>
            <a:buNone/>
          </a:pPr>
          <a:r>
            <a:rPr lang="fr-CH" sz="2400" kern="1200" dirty="0">
              <a:solidFill>
                <a:srgbClr val="595959">
                  <a:hueOff val="0"/>
                  <a:satOff val="0"/>
                  <a:lumOff val="0"/>
                  <a:alphaOff val="0"/>
                </a:srgbClr>
              </a:solidFill>
              <a:latin typeface="Arial"/>
              <a:ea typeface="+mn-ea"/>
              <a:cs typeface="+mn-cs"/>
            </a:rPr>
            <a:t>Reliable and</a:t>
          </a:r>
        </a:p>
        <a:p>
          <a:pPr marL="0" lvl="0" indent="0" algn="ctr" defTabSz="1066800" rtl="0">
            <a:lnSpc>
              <a:spcPct val="50000"/>
            </a:lnSpc>
            <a:spcBef>
              <a:spcPct val="0"/>
            </a:spcBef>
            <a:spcAft>
              <a:spcPct val="35000"/>
            </a:spcAft>
            <a:buNone/>
          </a:pPr>
          <a:r>
            <a:rPr lang="fr-CH" sz="2400" kern="1200" dirty="0">
              <a:solidFill>
                <a:srgbClr val="595959">
                  <a:hueOff val="0"/>
                  <a:satOff val="0"/>
                  <a:lumOff val="0"/>
                  <a:alphaOff val="0"/>
                </a:srgbClr>
              </a:solidFill>
              <a:latin typeface="Arial"/>
              <a:ea typeface="+mn-ea"/>
              <a:cs typeface="+mn-cs"/>
            </a:rPr>
            <a:t>up-to-date data </a:t>
          </a:r>
          <a:endParaRPr lang="en-GB" sz="2400" kern="1200" dirty="0">
            <a:solidFill>
              <a:srgbClr val="595959">
                <a:hueOff val="0"/>
                <a:satOff val="0"/>
                <a:lumOff val="0"/>
                <a:alphaOff val="0"/>
              </a:srgbClr>
            </a:solidFill>
            <a:latin typeface="Arial"/>
            <a:ea typeface="+mn-ea"/>
            <a:cs typeface="+mn-cs"/>
          </a:endParaRPr>
        </a:p>
      </dsp:txBody>
      <dsp:txXfrm>
        <a:off x="254478" y="1815643"/>
        <a:ext cx="2996376" cy="849901"/>
      </dsp:txXfrm>
    </dsp:sp>
    <dsp:sp modelId="{B5E418AE-78B6-4CD9-B1A1-53778D5DBE4B}">
      <dsp:nvSpPr>
        <dsp:cNvPr id="0" name=""/>
        <dsp:cNvSpPr/>
      </dsp:nvSpPr>
      <dsp:spPr>
        <a:xfrm>
          <a:off x="197049" y="1392383"/>
          <a:ext cx="238348" cy="238348"/>
        </a:xfrm>
        <a:prstGeom prst="ellipse">
          <a:avLst/>
        </a:prstGeom>
        <a:solidFill>
          <a:srgbClr val="789C3C">
            <a:hueOff val="0"/>
            <a:satOff val="0"/>
            <a:lumOff val="0"/>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A0F1F5D-EDC0-465C-B10D-287BC60185F2}">
      <dsp:nvSpPr>
        <dsp:cNvPr id="0" name=""/>
        <dsp:cNvSpPr/>
      </dsp:nvSpPr>
      <dsp:spPr>
        <a:xfrm>
          <a:off x="363892" y="1058695"/>
          <a:ext cx="238348" cy="238348"/>
        </a:xfrm>
        <a:prstGeom prst="ellipse">
          <a:avLst/>
        </a:prstGeom>
        <a:solidFill>
          <a:srgbClr val="789C3C">
            <a:hueOff val="506821"/>
            <a:satOff val="-617"/>
            <a:lumOff val="-196"/>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2E958B7-ABC0-411D-B409-71CDBD775E3B}">
      <dsp:nvSpPr>
        <dsp:cNvPr id="0" name=""/>
        <dsp:cNvSpPr/>
      </dsp:nvSpPr>
      <dsp:spPr>
        <a:xfrm>
          <a:off x="764317" y="1125433"/>
          <a:ext cx="374547" cy="374547"/>
        </a:xfrm>
        <a:prstGeom prst="ellipse">
          <a:avLst/>
        </a:prstGeom>
        <a:solidFill>
          <a:srgbClr val="789C3C">
            <a:hueOff val="1013642"/>
            <a:satOff val="-1234"/>
            <a:lumOff val="-392"/>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63E2B7D-B383-41DC-96EF-3D5978BFA2F3}">
      <dsp:nvSpPr>
        <dsp:cNvPr id="0" name=""/>
        <dsp:cNvSpPr/>
      </dsp:nvSpPr>
      <dsp:spPr>
        <a:xfrm>
          <a:off x="1098004" y="758377"/>
          <a:ext cx="238348" cy="238348"/>
        </a:xfrm>
        <a:prstGeom prst="ellipse">
          <a:avLst/>
        </a:prstGeom>
        <a:solidFill>
          <a:srgbClr val="789C3C">
            <a:hueOff val="1520464"/>
            <a:satOff val="-1852"/>
            <a:lumOff val="-588"/>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CB5D1BE-10CF-4E41-A37E-CC95E5014CBC}">
      <dsp:nvSpPr>
        <dsp:cNvPr id="0" name=""/>
        <dsp:cNvSpPr/>
      </dsp:nvSpPr>
      <dsp:spPr>
        <a:xfrm>
          <a:off x="1531798" y="624902"/>
          <a:ext cx="238348" cy="238348"/>
        </a:xfrm>
        <a:prstGeom prst="ellipse">
          <a:avLst/>
        </a:prstGeom>
        <a:solidFill>
          <a:srgbClr val="789C3C">
            <a:hueOff val="2027285"/>
            <a:satOff val="-2469"/>
            <a:lumOff val="-784"/>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34A8EE0-9C9A-4AD7-AD04-96F6AF75EF98}">
      <dsp:nvSpPr>
        <dsp:cNvPr id="0" name=""/>
        <dsp:cNvSpPr/>
      </dsp:nvSpPr>
      <dsp:spPr>
        <a:xfrm>
          <a:off x="2065698" y="858483"/>
          <a:ext cx="238348" cy="238348"/>
        </a:xfrm>
        <a:prstGeom prst="ellipse">
          <a:avLst/>
        </a:prstGeom>
        <a:solidFill>
          <a:srgbClr val="789C3C">
            <a:hueOff val="2534106"/>
            <a:satOff val="-3086"/>
            <a:lumOff val="-981"/>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88804D3-0787-4A49-A686-303F9B600370}">
      <dsp:nvSpPr>
        <dsp:cNvPr id="0" name=""/>
        <dsp:cNvSpPr/>
      </dsp:nvSpPr>
      <dsp:spPr>
        <a:xfrm>
          <a:off x="2399385" y="1025327"/>
          <a:ext cx="374547" cy="374547"/>
        </a:xfrm>
        <a:prstGeom prst="ellipse">
          <a:avLst/>
        </a:prstGeom>
        <a:solidFill>
          <a:srgbClr val="789C3C">
            <a:hueOff val="3040927"/>
            <a:satOff val="-3703"/>
            <a:lumOff val="-1177"/>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85AE93C-F2B4-4771-95BE-BA811F29263C}">
      <dsp:nvSpPr>
        <dsp:cNvPr id="0" name=""/>
        <dsp:cNvSpPr/>
      </dsp:nvSpPr>
      <dsp:spPr>
        <a:xfrm>
          <a:off x="2866547" y="1392383"/>
          <a:ext cx="238348" cy="238348"/>
        </a:xfrm>
        <a:prstGeom prst="ellipse">
          <a:avLst/>
        </a:prstGeom>
        <a:solidFill>
          <a:srgbClr val="789C3C">
            <a:hueOff val="3547748"/>
            <a:satOff val="-4321"/>
            <a:lumOff val="-1373"/>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B2AAD16-C186-4DFF-8901-ABC340899ACD}">
      <dsp:nvSpPr>
        <dsp:cNvPr id="0" name=""/>
        <dsp:cNvSpPr/>
      </dsp:nvSpPr>
      <dsp:spPr>
        <a:xfrm>
          <a:off x="3066760" y="1759439"/>
          <a:ext cx="238348" cy="238348"/>
        </a:xfrm>
        <a:prstGeom prst="ellipse">
          <a:avLst/>
        </a:prstGeom>
        <a:solidFill>
          <a:srgbClr val="789C3C">
            <a:hueOff val="4054569"/>
            <a:satOff val="-4938"/>
            <a:lumOff val="-1569"/>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DBF5734-B543-4383-94B2-B285295AFA0E}">
      <dsp:nvSpPr>
        <dsp:cNvPr id="0" name=""/>
        <dsp:cNvSpPr/>
      </dsp:nvSpPr>
      <dsp:spPr>
        <a:xfrm>
          <a:off x="1331586" y="1058695"/>
          <a:ext cx="612895" cy="612895"/>
        </a:xfrm>
        <a:prstGeom prst="ellipse">
          <a:avLst/>
        </a:prstGeom>
        <a:solidFill>
          <a:srgbClr val="789C3C">
            <a:hueOff val="4561391"/>
            <a:satOff val="-5555"/>
            <a:lumOff val="-1765"/>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1FCCA13-2EA7-4F88-BDD5-CD9AF4899B9E}">
      <dsp:nvSpPr>
        <dsp:cNvPr id="0" name=""/>
        <dsp:cNvSpPr/>
      </dsp:nvSpPr>
      <dsp:spPr>
        <a:xfrm>
          <a:off x="30205" y="2326707"/>
          <a:ext cx="238348" cy="238348"/>
        </a:xfrm>
        <a:prstGeom prst="ellipse">
          <a:avLst/>
        </a:prstGeom>
        <a:solidFill>
          <a:srgbClr val="789C3C">
            <a:hueOff val="5068212"/>
            <a:satOff val="-6172"/>
            <a:lumOff val="-1961"/>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FBCC3BD-3714-4CD3-AD79-9777A7777875}">
      <dsp:nvSpPr>
        <dsp:cNvPr id="0" name=""/>
        <dsp:cNvSpPr/>
      </dsp:nvSpPr>
      <dsp:spPr>
        <a:xfrm>
          <a:off x="230417" y="2627026"/>
          <a:ext cx="374547" cy="374547"/>
        </a:xfrm>
        <a:prstGeom prst="ellipse">
          <a:avLst/>
        </a:prstGeom>
        <a:solidFill>
          <a:srgbClr val="789C3C">
            <a:hueOff val="5575033"/>
            <a:satOff val="-6789"/>
            <a:lumOff val="-2157"/>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1BAEBA9-1F4B-4809-A43C-0005676A31A9}">
      <dsp:nvSpPr>
        <dsp:cNvPr id="0" name=""/>
        <dsp:cNvSpPr/>
      </dsp:nvSpPr>
      <dsp:spPr>
        <a:xfrm>
          <a:off x="730948" y="2893976"/>
          <a:ext cx="544795" cy="544795"/>
        </a:xfrm>
        <a:prstGeom prst="ellipse">
          <a:avLst/>
        </a:prstGeom>
        <a:solidFill>
          <a:srgbClr val="789C3C">
            <a:hueOff val="6081855"/>
            <a:satOff val="-7407"/>
            <a:lumOff val="-2353"/>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36E1F8D-6262-40EA-B571-AAA36F6B3A2B}">
      <dsp:nvSpPr>
        <dsp:cNvPr id="0" name=""/>
        <dsp:cNvSpPr/>
      </dsp:nvSpPr>
      <dsp:spPr>
        <a:xfrm>
          <a:off x="1431692" y="3327769"/>
          <a:ext cx="238348" cy="238348"/>
        </a:xfrm>
        <a:prstGeom prst="ellipse">
          <a:avLst/>
        </a:prstGeom>
        <a:solidFill>
          <a:srgbClr val="789C3C">
            <a:hueOff val="6588675"/>
            <a:satOff val="-8024"/>
            <a:lumOff val="-2549"/>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C28E595-F1BE-455F-A616-CB6060591D6B}">
      <dsp:nvSpPr>
        <dsp:cNvPr id="0" name=""/>
        <dsp:cNvSpPr/>
      </dsp:nvSpPr>
      <dsp:spPr>
        <a:xfrm>
          <a:off x="1565167" y="2893976"/>
          <a:ext cx="374547" cy="374547"/>
        </a:xfrm>
        <a:prstGeom prst="ellipse">
          <a:avLst/>
        </a:prstGeom>
        <a:solidFill>
          <a:srgbClr val="789C3C">
            <a:hueOff val="7095497"/>
            <a:satOff val="-8641"/>
            <a:lumOff val="-2746"/>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7E43CDB-5005-438C-9D0A-220039725F07}">
      <dsp:nvSpPr>
        <dsp:cNvPr id="0" name=""/>
        <dsp:cNvSpPr/>
      </dsp:nvSpPr>
      <dsp:spPr>
        <a:xfrm>
          <a:off x="1898854" y="3361138"/>
          <a:ext cx="238348" cy="238348"/>
        </a:xfrm>
        <a:prstGeom prst="ellipse">
          <a:avLst/>
        </a:prstGeom>
        <a:solidFill>
          <a:srgbClr val="789C3C">
            <a:hueOff val="7602318"/>
            <a:satOff val="-9258"/>
            <a:lumOff val="-2942"/>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C41B140-DA0A-4AF5-9275-C7151C046BB2}">
      <dsp:nvSpPr>
        <dsp:cNvPr id="0" name=""/>
        <dsp:cNvSpPr/>
      </dsp:nvSpPr>
      <dsp:spPr>
        <a:xfrm>
          <a:off x="2199173" y="2827238"/>
          <a:ext cx="544795" cy="544795"/>
        </a:xfrm>
        <a:prstGeom prst="ellipse">
          <a:avLst/>
        </a:prstGeom>
        <a:solidFill>
          <a:srgbClr val="789C3C">
            <a:hueOff val="8109139"/>
            <a:satOff val="-9876"/>
            <a:lumOff val="-3138"/>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31F3FDD-31C6-409A-B8A4-6E9209FBFEE2}">
      <dsp:nvSpPr>
        <dsp:cNvPr id="0" name=""/>
        <dsp:cNvSpPr/>
      </dsp:nvSpPr>
      <dsp:spPr>
        <a:xfrm>
          <a:off x="2933285" y="2693763"/>
          <a:ext cx="374547" cy="374547"/>
        </a:xfrm>
        <a:prstGeom prst="ellipse">
          <a:avLst/>
        </a:prstGeom>
        <a:solidFill>
          <a:srgbClr val="789C3C">
            <a:hueOff val="8615960"/>
            <a:satOff val="-10493"/>
            <a:lumOff val="-3334"/>
            <a:alphaOff val="0"/>
          </a:srgbClr>
        </a:solid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A30EB57-85AD-44FE-BCF5-63239596A64E}">
      <dsp:nvSpPr>
        <dsp:cNvPr id="0" name=""/>
        <dsp:cNvSpPr/>
      </dsp:nvSpPr>
      <dsp:spPr>
        <a:xfrm>
          <a:off x="3307832" y="1124878"/>
          <a:ext cx="1099991" cy="2100003"/>
        </a:xfrm>
        <a:prstGeom prst="chevron">
          <a:avLst>
            <a:gd name="adj" fmla="val 62310"/>
          </a:avLst>
        </a:prstGeom>
        <a:solidFill>
          <a:srgbClr val="789C3C">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F1B41457-2B8D-4C6B-8863-29D6EA4C6568}">
      <dsp:nvSpPr>
        <dsp:cNvPr id="0" name=""/>
        <dsp:cNvSpPr/>
      </dsp:nvSpPr>
      <dsp:spPr>
        <a:xfrm>
          <a:off x="4207825" y="1124878"/>
          <a:ext cx="1099991" cy="2100003"/>
        </a:xfrm>
        <a:prstGeom prst="chevron">
          <a:avLst>
            <a:gd name="adj" fmla="val 62310"/>
          </a:avLst>
        </a:prstGeom>
        <a:solidFill>
          <a:srgbClr val="789C3C">
            <a:hueOff val="9122781"/>
            <a:satOff val="-11110"/>
            <a:lumOff val="-353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5079626F-A5FD-44B3-B584-A27E72330DEB}">
      <dsp:nvSpPr>
        <dsp:cNvPr id="0" name=""/>
        <dsp:cNvSpPr/>
      </dsp:nvSpPr>
      <dsp:spPr>
        <a:xfrm>
          <a:off x="5427815" y="951329"/>
          <a:ext cx="2549979" cy="2549979"/>
        </a:xfrm>
        <a:prstGeom prst="ellipse">
          <a:avLst/>
        </a:prstGeom>
        <a:no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889250" rtl="0">
            <a:lnSpc>
              <a:spcPct val="90000"/>
            </a:lnSpc>
            <a:spcBef>
              <a:spcPct val="0"/>
            </a:spcBef>
            <a:spcAft>
              <a:spcPct val="35000"/>
            </a:spcAft>
            <a:buNone/>
          </a:pPr>
          <a:r>
            <a:rPr lang="en-GB" sz="6500" kern="1200" dirty="0">
              <a:solidFill>
                <a:srgbClr val="595959"/>
              </a:solidFill>
              <a:latin typeface="Arial"/>
              <a:ea typeface="+mn-ea"/>
              <a:cs typeface="+mn-cs"/>
            </a:rPr>
            <a:t> </a:t>
          </a:r>
        </a:p>
      </dsp:txBody>
      <dsp:txXfrm>
        <a:off x="5801251" y="1324765"/>
        <a:ext cx="1803107" cy="1803107"/>
      </dsp:txXfrm>
    </dsp:sp>
  </dsp:spTree>
</dsp:drawing>
</file>

<file path=ppt/diagrams/layout1.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39F7803-6C40-8EFA-CD5F-B8C492EE335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FDB4B19-3133-948D-1421-03FAD01C7BA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DD5089-9836-43E9-B033-A697EF4036FB}" type="datetimeFigureOut">
              <a:rPr lang="en-GB" smtClean="0"/>
              <a:t>01/09/2025</a:t>
            </a:fld>
            <a:endParaRPr lang="en-GB"/>
          </a:p>
        </p:txBody>
      </p:sp>
      <p:sp>
        <p:nvSpPr>
          <p:cNvPr id="4" name="Footer Placeholder 3">
            <a:extLst>
              <a:ext uri="{FF2B5EF4-FFF2-40B4-BE49-F238E27FC236}">
                <a16:creationId xmlns:a16="http://schemas.microsoft.com/office/drawing/2014/main" id="{53BC6382-F658-2C4E-9DDF-B75A9C40EC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A0A86BD-FDAE-04EB-E795-811D247B2C0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CB90B-9B68-4225-8417-C342566B0381}" type="slidenum">
              <a:rPr lang="en-GB" smtClean="0"/>
              <a:t>‹#›</a:t>
            </a:fld>
            <a:endParaRPr lang="en-GB"/>
          </a:p>
        </p:txBody>
      </p:sp>
    </p:spTree>
    <p:extLst>
      <p:ext uri="{BB962C8B-B14F-4D97-AF65-F5344CB8AC3E}">
        <p14:creationId xmlns:p14="http://schemas.microsoft.com/office/powerpoint/2010/main" val="212604259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863F3C-817A-4F1D-BFC6-91C7A3A30213}" type="datetimeFigureOut">
              <a:rPr lang="en-GB" smtClean="0"/>
              <a:t>01/09/2025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71B577-20E8-40F1-8BCD-B131CF26BA17}" type="slidenum">
              <a:rPr lang="en-GB" smtClean="0"/>
              <a:t>‹#›</a:t>
            </a:fld>
            <a:endParaRPr lang="en-GB"/>
          </a:p>
        </p:txBody>
      </p:sp>
    </p:spTree>
    <p:extLst>
      <p:ext uri="{BB962C8B-B14F-4D97-AF65-F5344CB8AC3E}">
        <p14:creationId xmlns:p14="http://schemas.microsoft.com/office/powerpoint/2010/main" val="1255880416"/>
      </p:ext>
    </p:extLst>
  </p:cSld>
  <p:clrMap bg1="lt1" tx1="dk1" bg2="lt2" tx2="dk2" accent1="accent1" accent2="accent2" accent3="accent3" accent4="accent4" accent5="accent5" accent6="accent6" hlink="hlink" folHlink="folHlink"/>
  <p:hf hdr="0" ftr="0" dt="0"/>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dirty="0"/>
              <a:t>Our goal is to assist MSMEs in trade to attain the Sustainable Development Goals (SDGs). MSMEs are a significant source of employment in developing countries, and enhancing their competitiveness through trade promotes overall development.</a:t>
            </a:r>
            <a:endParaRPr lang="en-GB" dirty="0"/>
          </a:p>
          <a:p>
            <a:endParaRPr lang="en-GB" dirty="0"/>
          </a:p>
        </p:txBody>
      </p:sp>
      <p:sp>
        <p:nvSpPr>
          <p:cNvPr id="4" name="Slide Number Placeholder 3"/>
          <p:cNvSpPr>
            <a:spLocks noGrp="1"/>
          </p:cNvSpPr>
          <p:nvPr>
            <p:ph type="sldNum" sz="quarter" idx="5"/>
          </p:nvPr>
        </p:nvSpPr>
        <p:spPr/>
        <p:txBody>
          <a:bodyPr/>
          <a:lstStyle/>
          <a:p>
            <a:fld id="{3D71B577-20E8-40F1-8BCD-B131CF26BA17}" type="slidenum">
              <a:rPr lang="en-GB" smtClean="0"/>
              <a:t>2</a:t>
            </a:fld>
            <a:endParaRPr lang="en-GB"/>
          </a:p>
        </p:txBody>
      </p:sp>
    </p:spTree>
    <p:extLst>
      <p:ext uri="{BB962C8B-B14F-4D97-AF65-F5344CB8AC3E}">
        <p14:creationId xmlns:p14="http://schemas.microsoft.com/office/powerpoint/2010/main" val="1761863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D71B577-20E8-40F1-8BCD-B131CF26BA17}" type="slidenum">
              <a:rPr lang="en-GB" smtClean="0"/>
              <a:t>3</a:t>
            </a:fld>
            <a:endParaRPr lang="en-GB"/>
          </a:p>
        </p:txBody>
      </p:sp>
    </p:spTree>
    <p:extLst>
      <p:ext uri="{BB962C8B-B14F-4D97-AF65-F5344CB8AC3E}">
        <p14:creationId xmlns:p14="http://schemas.microsoft.com/office/powerpoint/2010/main" val="1535134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“One Trade Africa”, ITC’s corporate </a:t>
            </a:r>
            <a:r>
              <a:rPr lang="en-US" sz="1200" b="0" i="0" kern="1200" dirty="0" err="1">
                <a:solidFill>
                  <a:schemeClr val="tx1"/>
                </a:solidFill>
                <a:effectLst/>
                <a:latin typeface="+mn-lt"/>
                <a:ea typeface="+mn-ea"/>
                <a:cs typeface="+mn-cs"/>
              </a:rPr>
              <a:t>programme</a:t>
            </a:r>
            <a:r>
              <a:rPr lang="en-US" sz="1200" b="0" i="0" kern="1200" dirty="0">
                <a:solidFill>
                  <a:schemeClr val="tx1"/>
                </a:solidFill>
                <a:effectLst/>
                <a:latin typeface="+mn-lt"/>
                <a:ea typeface="+mn-ea"/>
                <a:cs typeface="+mn-cs"/>
              </a:rPr>
              <a:t> launched in 2021 sets out to empower and enable African MSMEs, as well as young and women entrepreneurs to access meaningful business opportunities created by the AfCFTA.</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a:t>
            </a:r>
            <a:r>
              <a:rPr lang="en-US" sz="1200" b="0" i="0" kern="1200" dirty="0" err="1">
                <a:solidFill>
                  <a:schemeClr val="tx1"/>
                </a:solidFill>
                <a:effectLst/>
                <a:latin typeface="+mn-lt"/>
                <a:ea typeface="+mn-ea"/>
                <a:cs typeface="+mn-cs"/>
              </a:rPr>
              <a:t>programme</a:t>
            </a:r>
            <a:r>
              <a:rPr lang="en-US" sz="1200" b="0" i="0" kern="1200" dirty="0">
                <a:solidFill>
                  <a:schemeClr val="tx1"/>
                </a:solidFill>
                <a:effectLst/>
                <a:latin typeface="+mn-lt"/>
                <a:ea typeface="+mn-ea"/>
                <a:cs typeface="+mn-cs"/>
              </a:rPr>
              <a:t> is designed to support Africa to advance on ONE coherent framework that encompasses not only the AfCFTA, but also the Regional Economic Community (REC) Free Trade Area Agreements, the building blocks of the AfCFTA, and trade arrangements between Africa and the rest of the world. This is to ensure convergence with a unified goal of boosting the competitiveness of African MSMEs and their participation in both intra- and extra-African trade.</a:t>
            </a:r>
          </a:p>
          <a:p>
            <a:endParaRPr lang="en-GB" dirty="0"/>
          </a:p>
          <a:p>
            <a:r>
              <a:rPr lang="en-US" sz="1200" b="0" i="0" kern="1200" dirty="0">
                <a:solidFill>
                  <a:schemeClr val="tx1"/>
                </a:solidFill>
                <a:effectLst/>
                <a:latin typeface="+mn-lt"/>
                <a:ea typeface="+mn-ea"/>
                <a:cs typeface="+mn-cs"/>
              </a:rPr>
              <a:t>The One Trade Africa </a:t>
            </a:r>
            <a:r>
              <a:rPr lang="en-US" sz="1200" b="0" i="0" kern="1200" dirty="0" err="1">
                <a:solidFill>
                  <a:schemeClr val="tx1"/>
                </a:solidFill>
                <a:effectLst/>
                <a:latin typeface="+mn-lt"/>
                <a:ea typeface="+mn-ea"/>
                <a:cs typeface="+mn-cs"/>
              </a:rPr>
              <a:t>programme</a:t>
            </a:r>
            <a:r>
              <a:rPr lang="en-US" sz="1200" b="0" i="0" kern="1200" dirty="0">
                <a:solidFill>
                  <a:schemeClr val="tx1"/>
                </a:solidFill>
                <a:effectLst/>
                <a:latin typeface="+mn-lt"/>
                <a:ea typeface="+mn-ea"/>
                <a:cs typeface="+mn-cs"/>
              </a:rPr>
              <a:t> is a critical initiative of the ITC Strategic Plan 2022-2025, broadening opportunities for African small businesses and tailoring ITC tools and services to the African continent through supporting businesses to incorporate Green and Digital Goals.</a:t>
            </a:r>
            <a:endParaRPr lang="en-GB" dirty="0"/>
          </a:p>
        </p:txBody>
      </p:sp>
      <p:sp>
        <p:nvSpPr>
          <p:cNvPr id="4" name="Slide Number Placeholder 3"/>
          <p:cNvSpPr>
            <a:spLocks noGrp="1"/>
          </p:cNvSpPr>
          <p:nvPr>
            <p:ph type="sldNum" sz="quarter" idx="5"/>
          </p:nvPr>
        </p:nvSpPr>
        <p:spPr/>
        <p:txBody>
          <a:bodyPr/>
          <a:lstStyle/>
          <a:p>
            <a:fld id="{3D71B577-20E8-40F1-8BCD-B131CF26BA17}" type="slidenum">
              <a:rPr lang="en-GB" smtClean="0"/>
              <a:t>4</a:t>
            </a:fld>
            <a:endParaRPr lang="en-GB"/>
          </a:p>
        </p:txBody>
      </p:sp>
    </p:spTree>
    <p:extLst>
      <p:ext uri="{BB962C8B-B14F-4D97-AF65-F5344CB8AC3E}">
        <p14:creationId xmlns:p14="http://schemas.microsoft.com/office/powerpoint/2010/main" val="2037347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8DBE6A-3804-9CFE-2A4A-D8BE06CEDD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15EA8D-A9CF-B170-B041-88DB72415F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0EB5D1-6514-3E83-D5FB-00B8AFAFEBE1}"/>
              </a:ext>
            </a:extLst>
          </p:cNvPr>
          <p:cNvSpPr>
            <a:spLocks noGrp="1"/>
          </p:cNvSpPr>
          <p:nvPr>
            <p:ph type="body" idx="1"/>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0C6527F0-6B53-0AEB-3D8E-44E267300EBD}"/>
              </a:ext>
            </a:extLst>
          </p:cNvPr>
          <p:cNvSpPr>
            <a:spLocks noGrp="1"/>
          </p:cNvSpPr>
          <p:nvPr>
            <p:ph type="sldNum" sz="quarter" idx="5"/>
          </p:nvPr>
        </p:nvSpPr>
        <p:spPr/>
        <p:txBody>
          <a:bodyPr/>
          <a:lstStyle/>
          <a:p>
            <a:fld id="{3D71B577-20E8-40F1-8BCD-B131CF26BA17}" type="slidenum">
              <a:rPr lang="en-GB" smtClean="0"/>
              <a:t>5</a:t>
            </a:fld>
            <a:endParaRPr lang="en-GB"/>
          </a:p>
        </p:txBody>
      </p:sp>
    </p:spTree>
    <p:extLst>
      <p:ext uri="{BB962C8B-B14F-4D97-AF65-F5344CB8AC3E}">
        <p14:creationId xmlns:p14="http://schemas.microsoft.com/office/powerpoint/2010/main" val="909117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752DE-F3BD-7281-1F7A-38B5CAE1CF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FDDB69-B8D3-73C6-F756-3EC0D41EE6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A9DDBA-6EAC-F97E-8CFF-DFC0B88C5E62}"/>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CD30FEE-172C-5DF1-2914-CC50533EF88E}"/>
              </a:ext>
            </a:extLst>
          </p:cNvPr>
          <p:cNvSpPr>
            <a:spLocks noGrp="1"/>
          </p:cNvSpPr>
          <p:nvPr>
            <p:ph type="sldNum" sz="quarter" idx="5"/>
          </p:nvPr>
        </p:nvSpPr>
        <p:spPr/>
        <p:txBody>
          <a:bodyPr/>
          <a:lstStyle/>
          <a:p>
            <a:fld id="{3D71B577-20E8-40F1-8BCD-B131CF26BA17}" type="slidenum">
              <a:rPr lang="en-GB" smtClean="0"/>
              <a:t>10</a:t>
            </a:fld>
            <a:endParaRPr lang="en-GB"/>
          </a:p>
        </p:txBody>
      </p:sp>
    </p:spTree>
    <p:extLst>
      <p:ext uri="{BB962C8B-B14F-4D97-AF65-F5344CB8AC3E}">
        <p14:creationId xmlns:p14="http://schemas.microsoft.com/office/powerpoint/2010/main" val="38835628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AB0E72-6094-AC75-1471-B0ADFE29BE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921ED2-D5D9-FFE4-9608-DBE0662D3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D8B728-A893-629D-14C7-CA91867573F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8A9CD9F-5540-8CED-2975-8E04D0FE30C5}"/>
              </a:ext>
            </a:extLst>
          </p:cNvPr>
          <p:cNvSpPr>
            <a:spLocks noGrp="1"/>
          </p:cNvSpPr>
          <p:nvPr>
            <p:ph type="sldNum" sz="quarter" idx="5"/>
          </p:nvPr>
        </p:nvSpPr>
        <p:spPr/>
        <p:txBody>
          <a:bodyPr/>
          <a:lstStyle/>
          <a:p>
            <a:fld id="{3D71B577-20E8-40F1-8BCD-B131CF26BA17}" type="slidenum">
              <a:rPr lang="en-GB" smtClean="0"/>
              <a:t>11</a:t>
            </a:fld>
            <a:endParaRPr lang="en-GB"/>
          </a:p>
        </p:txBody>
      </p:sp>
    </p:spTree>
    <p:extLst>
      <p:ext uri="{BB962C8B-B14F-4D97-AF65-F5344CB8AC3E}">
        <p14:creationId xmlns:p14="http://schemas.microsoft.com/office/powerpoint/2010/main" val="27417837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3DDFBAE4-8498-8701-AE5B-8C47E61DD730}"/>
              </a:ext>
            </a:extLst>
          </p:cNvPr>
          <p:cNvSpPr>
            <a:spLocks noGrp="1"/>
          </p:cNvSpPr>
          <p:nvPr>
            <p:ph type="pic" idx="10"/>
          </p:nvPr>
        </p:nvSpPr>
        <p:spPr>
          <a:xfrm>
            <a:off x="-25946" y="1"/>
            <a:ext cx="12217945" cy="6857999"/>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8" name="Freeform: Shape 17">
            <a:extLst>
              <a:ext uri="{FF2B5EF4-FFF2-40B4-BE49-F238E27FC236}">
                <a16:creationId xmlns:a16="http://schemas.microsoft.com/office/drawing/2014/main" id="{11D4A1EB-17F3-15C8-5A6E-FC26D3C4E39E}"/>
              </a:ext>
            </a:extLst>
          </p:cNvPr>
          <p:cNvSpPr/>
          <p:nvPr userDrawn="1"/>
        </p:nvSpPr>
        <p:spPr>
          <a:xfrm>
            <a:off x="9945403" y="-9726"/>
            <a:ext cx="2256429" cy="1915236"/>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19" name="Picture 18" descr="A picture containing text&#10;&#10;Description automatically generated">
            <a:extLst>
              <a:ext uri="{FF2B5EF4-FFF2-40B4-BE49-F238E27FC236}">
                <a16:creationId xmlns:a16="http://schemas.microsoft.com/office/drawing/2014/main" id="{CBC8BB7F-B1A6-064C-579D-6EB6810A9E1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9" name="Group 8">
            <a:extLst>
              <a:ext uri="{FF2B5EF4-FFF2-40B4-BE49-F238E27FC236}">
                <a16:creationId xmlns:a16="http://schemas.microsoft.com/office/drawing/2014/main" id="{570E947A-C16B-0949-3ABF-2C0844E21CAE}"/>
              </a:ext>
            </a:extLst>
          </p:cNvPr>
          <p:cNvGrpSpPr/>
          <p:nvPr userDrawn="1"/>
        </p:nvGrpSpPr>
        <p:grpSpPr>
          <a:xfrm rot="2700000">
            <a:off x="11544103" y="4454631"/>
            <a:ext cx="1168811" cy="1703284"/>
            <a:chOff x="2017138" y="377173"/>
            <a:chExt cx="265664" cy="387146"/>
          </a:xfrm>
        </p:grpSpPr>
        <p:sp>
          <p:nvSpPr>
            <p:cNvPr id="10" name="Rectangle 9">
              <a:extLst>
                <a:ext uri="{FF2B5EF4-FFF2-40B4-BE49-F238E27FC236}">
                  <a16:creationId xmlns:a16="http://schemas.microsoft.com/office/drawing/2014/main" id="{FF267E33-E4FC-2ED1-937C-FF59FA5B8C19}"/>
                </a:ext>
              </a:extLst>
            </p:cNvPr>
            <p:cNvSpPr/>
            <p:nvPr/>
          </p:nvSpPr>
          <p:spPr>
            <a:xfrm>
              <a:off x="2170604"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1" name="Rectangle 10">
              <a:extLst>
                <a:ext uri="{FF2B5EF4-FFF2-40B4-BE49-F238E27FC236}">
                  <a16:creationId xmlns:a16="http://schemas.microsoft.com/office/drawing/2014/main" id="{4DDAC88D-C324-6A94-EA4A-B90EFA9BDB7E}"/>
                </a:ext>
              </a:extLst>
            </p:cNvPr>
            <p:cNvSpPr/>
            <p:nvPr/>
          </p:nvSpPr>
          <p:spPr>
            <a:xfrm>
              <a:off x="2017138"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grpSp>
        <p:nvGrpSpPr>
          <p:cNvPr id="24" name="Group 23">
            <a:extLst>
              <a:ext uri="{FF2B5EF4-FFF2-40B4-BE49-F238E27FC236}">
                <a16:creationId xmlns:a16="http://schemas.microsoft.com/office/drawing/2014/main" id="{D015D328-956F-8A4A-8561-B51A4032F3F9}"/>
              </a:ext>
            </a:extLst>
          </p:cNvPr>
          <p:cNvGrpSpPr/>
          <p:nvPr userDrawn="1"/>
        </p:nvGrpSpPr>
        <p:grpSpPr>
          <a:xfrm rot="18900000">
            <a:off x="485043" y="-665655"/>
            <a:ext cx="946287" cy="1379004"/>
            <a:chOff x="2017138" y="377173"/>
            <a:chExt cx="265664" cy="387146"/>
          </a:xfrm>
          <a:solidFill>
            <a:schemeClr val="accent2"/>
          </a:solidFill>
        </p:grpSpPr>
        <p:sp>
          <p:nvSpPr>
            <p:cNvPr id="25" name="Rectangle 24">
              <a:extLst>
                <a:ext uri="{FF2B5EF4-FFF2-40B4-BE49-F238E27FC236}">
                  <a16:creationId xmlns:a16="http://schemas.microsoft.com/office/drawing/2014/main" id="{3F3FBC60-8AAB-8254-6128-DBC7808ACEBC}"/>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26" name="Rectangle 25">
              <a:extLst>
                <a:ext uri="{FF2B5EF4-FFF2-40B4-BE49-F238E27FC236}">
                  <a16:creationId xmlns:a16="http://schemas.microsoft.com/office/drawing/2014/main" id="{CB9B5462-B837-3C29-0D4B-8E415A243619}"/>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23" name="Freeform: Shape 22">
            <a:extLst>
              <a:ext uri="{FF2B5EF4-FFF2-40B4-BE49-F238E27FC236}">
                <a16:creationId xmlns:a16="http://schemas.microsoft.com/office/drawing/2014/main" id="{FD770893-8E6C-F99D-7395-514DD73CAE57}"/>
              </a:ext>
            </a:extLst>
          </p:cNvPr>
          <p:cNvSpPr/>
          <p:nvPr userDrawn="1"/>
        </p:nvSpPr>
        <p:spPr>
          <a:xfrm rot="10800000">
            <a:off x="-25946" y="-304773"/>
            <a:ext cx="8438799" cy="7162773"/>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rgbClr val="002B5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rgbClr val="002B54"/>
              </a:solidFill>
            </a:endParaRPr>
          </a:p>
        </p:txBody>
      </p:sp>
      <p:sp>
        <p:nvSpPr>
          <p:cNvPr id="2" name="Title 1">
            <a:extLst>
              <a:ext uri="{FF2B5EF4-FFF2-40B4-BE49-F238E27FC236}">
                <a16:creationId xmlns:a16="http://schemas.microsoft.com/office/drawing/2014/main" id="{1B8A71FC-0CF8-E733-8B0E-560AB05111A5}"/>
              </a:ext>
            </a:extLst>
          </p:cNvPr>
          <p:cNvSpPr>
            <a:spLocks noGrp="1"/>
          </p:cNvSpPr>
          <p:nvPr>
            <p:ph type="ctrTitle"/>
          </p:nvPr>
        </p:nvSpPr>
        <p:spPr>
          <a:xfrm>
            <a:off x="1507604" y="1905510"/>
            <a:ext cx="4892843" cy="2012700"/>
          </a:xfrm>
        </p:spPr>
        <p:txBody>
          <a:bodyPr anchor="b">
            <a:normAutofit/>
          </a:bodyPr>
          <a:lstStyle>
            <a:lvl1pPr algn="l">
              <a:defRPr sz="4300">
                <a:solidFill>
                  <a:schemeClr val="bg1"/>
                </a:solidFill>
                <a:latin typeface="Zilla Slab SemiBold" pitchFamily="2" charset="0"/>
                <a:ea typeface="Zilla Slab SemiBold" pitchFamily="2" charset="0"/>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593AAAF1-1EB0-5F0A-9F9E-E424ED700E34}"/>
              </a:ext>
            </a:extLst>
          </p:cNvPr>
          <p:cNvSpPr>
            <a:spLocks noGrp="1"/>
          </p:cNvSpPr>
          <p:nvPr>
            <p:ph type="subTitle" idx="1"/>
          </p:nvPr>
        </p:nvSpPr>
        <p:spPr>
          <a:xfrm>
            <a:off x="1507604" y="4010285"/>
            <a:ext cx="4892843" cy="1354007"/>
          </a:xfrm>
        </p:spPr>
        <p:txBody>
          <a:bodyPr>
            <a:normAutofit/>
          </a:bodyPr>
          <a:lstStyle>
            <a:lvl1pPr marL="0" indent="0" algn="l">
              <a:buNone/>
              <a:defRPr sz="3000">
                <a:solidFill>
                  <a:schemeClr val="bg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
        <p:nvSpPr>
          <p:cNvPr id="4" name="Content Placeholder 2">
            <a:extLst>
              <a:ext uri="{FF2B5EF4-FFF2-40B4-BE49-F238E27FC236}">
                <a16:creationId xmlns:a16="http://schemas.microsoft.com/office/drawing/2014/main" id="{D2F0E3C3-832B-108C-1C87-36DE854C3EDF}"/>
              </a:ext>
            </a:extLst>
          </p:cNvPr>
          <p:cNvSpPr>
            <a:spLocks noGrp="1"/>
          </p:cNvSpPr>
          <p:nvPr>
            <p:ph idx="12"/>
          </p:nvPr>
        </p:nvSpPr>
        <p:spPr>
          <a:xfrm>
            <a:off x="1512134" y="5672299"/>
            <a:ext cx="4888314" cy="480024"/>
          </a:xfrm>
        </p:spPr>
        <p:txBody>
          <a:bodyPr/>
          <a:lstStyle>
            <a:lvl1pPr marL="0" indent="0">
              <a:buFontTx/>
              <a:buNone/>
              <a:defRPr>
                <a:solidFill>
                  <a:schemeClr val="bg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5" name="Content Placeholder 2">
            <a:extLst>
              <a:ext uri="{FF2B5EF4-FFF2-40B4-BE49-F238E27FC236}">
                <a16:creationId xmlns:a16="http://schemas.microsoft.com/office/drawing/2014/main" id="{59FCE6EE-AE8F-2592-7DCA-B107C0CFE8CC}"/>
              </a:ext>
            </a:extLst>
          </p:cNvPr>
          <p:cNvSpPr>
            <a:spLocks noGrp="1"/>
          </p:cNvSpPr>
          <p:nvPr>
            <p:ph idx="13"/>
          </p:nvPr>
        </p:nvSpPr>
        <p:spPr>
          <a:xfrm>
            <a:off x="1507604" y="6072886"/>
            <a:ext cx="4888314" cy="480024"/>
          </a:xfrm>
        </p:spPr>
        <p:txBody>
          <a:bodyPr/>
          <a:lstStyle>
            <a:lvl1pPr marL="0" indent="0">
              <a:buFontTx/>
              <a:buNone/>
              <a:defRPr>
                <a:solidFill>
                  <a:schemeClr val="bg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Tree>
    <p:extLst>
      <p:ext uri="{BB962C8B-B14F-4D97-AF65-F5344CB8AC3E}">
        <p14:creationId xmlns:p14="http://schemas.microsoft.com/office/powerpoint/2010/main" val="2886442034"/>
      </p:ext>
    </p:extLst>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FC30D641-C6C0-5A93-E9B9-B47810BE818A}"/>
              </a:ext>
            </a:extLst>
          </p:cNvPr>
          <p:cNvSpPr>
            <a:spLocks noGrp="1"/>
          </p:cNvSpPr>
          <p:nvPr>
            <p:ph type="pic" idx="11"/>
          </p:nvPr>
        </p:nvSpPr>
        <p:spPr>
          <a:xfrm>
            <a:off x="1036089" y="2186050"/>
            <a:ext cx="2400000" cy="2400000"/>
          </a:xfrm>
          <a:prstGeom prst="ellipse">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7" name="Rectangle 16">
            <a:extLst>
              <a:ext uri="{FF2B5EF4-FFF2-40B4-BE49-F238E27FC236}">
                <a16:creationId xmlns:a16="http://schemas.microsoft.com/office/drawing/2014/main" id="{1EAB3220-1A1B-B015-0A9D-928F5F699CF2}"/>
              </a:ext>
            </a:extLst>
          </p:cNvPr>
          <p:cNvSpPr/>
          <p:nvPr userDrawn="1"/>
        </p:nvSpPr>
        <p:spPr>
          <a:xfrm>
            <a:off x="-7084" y="0"/>
            <a:ext cx="428017"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3" name="Content Placeholder 2">
            <a:extLst>
              <a:ext uri="{FF2B5EF4-FFF2-40B4-BE49-F238E27FC236}">
                <a16:creationId xmlns:a16="http://schemas.microsoft.com/office/drawing/2014/main" id="{F76C3918-ADCC-B188-A799-582058B920CB}"/>
              </a:ext>
            </a:extLst>
          </p:cNvPr>
          <p:cNvSpPr>
            <a:spLocks noGrp="1"/>
          </p:cNvSpPr>
          <p:nvPr>
            <p:ph idx="1"/>
          </p:nvPr>
        </p:nvSpPr>
        <p:spPr>
          <a:xfrm>
            <a:off x="1036089" y="4932752"/>
            <a:ext cx="2400000" cy="945509"/>
          </a:xfrm>
        </p:spPr>
        <p:txBody>
          <a:bodyPr>
            <a:noAutofit/>
          </a:bodyPr>
          <a:lstStyle>
            <a:lvl1pPr marL="0" indent="0" algn="ctr">
              <a:buFontTx/>
              <a:buNone/>
              <a:defRPr sz="16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14" name="Group 13">
            <a:extLst>
              <a:ext uri="{FF2B5EF4-FFF2-40B4-BE49-F238E27FC236}">
                <a16:creationId xmlns:a16="http://schemas.microsoft.com/office/drawing/2014/main" id="{0F4F63CD-3BF5-D462-8690-48BA69FCA502}"/>
              </a:ext>
            </a:extLst>
          </p:cNvPr>
          <p:cNvGrpSpPr/>
          <p:nvPr userDrawn="1"/>
        </p:nvGrpSpPr>
        <p:grpSpPr>
          <a:xfrm rot="2700000">
            <a:off x="249075" y="329549"/>
            <a:ext cx="265664" cy="387147"/>
            <a:chOff x="2017138" y="377173"/>
            <a:chExt cx="265664" cy="387146"/>
          </a:xfrm>
        </p:grpSpPr>
        <p:sp>
          <p:nvSpPr>
            <p:cNvPr id="15" name="Rectangle 14">
              <a:extLst>
                <a:ext uri="{FF2B5EF4-FFF2-40B4-BE49-F238E27FC236}">
                  <a16:creationId xmlns:a16="http://schemas.microsoft.com/office/drawing/2014/main" id="{FA12B073-C528-784F-54AF-28980480F188}"/>
                </a:ext>
              </a:extLst>
            </p:cNvPr>
            <p:cNvSpPr/>
            <p:nvPr/>
          </p:nvSpPr>
          <p:spPr>
            <a:xfrm>
              <a:off x="2170604"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6" name="Rectangle 15">
              <a:extLst>
                <a:ext uri="{FF2B5EF4-FFF2-40B4-BE49-F238E27FC236}">
                  <a16:creationId xmlns:a16="http://schemas.microsoft.com/office/drawing/2014/main" id="{D6841EC8-6389-5F76-DAC5-65F56CD60369}"/>
                </a:ext>
              </a:extLst>
            </p:cNvPr>
            <p:cNvSpPr/>
            <p:nvPr/>
          </p:nvSpPr>
          <p:spPr>
            <a:xfrm>
              <a:off x="2017138"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11" name="Picture Placeholder 2">
            <a:extLst>
              <a:ext uri="{FF2B5EF4-FFF2-40B4-BE49-F238E27FC236}">
                <a16:creationId xmlns:a16="http://schemas.microsoft.com/office/drawing/2014/main" id="{1DEF8890-0661-78AE-6AAC-37CDF28F6392}"/>
              </a:ext>
            </a:extLst>
          </p:cNvPr>
          <p:cNvSpPr>
            <a:spLocks noGrp="1"/>
          </p:cNvSpPr>
          <p:nvPr>
            <p:ph type="pic" idx="12"/>
          </p:nvPr>
        </p:nvSpPr>
        <p:spPr>
          <a:xfrm>
            <a:off x="3821732" y="2186050"/>
            <a:ext cx="2400000" cy="2400000"/>
          </a:xfrm>
          <a:prstGeom prst="ellipse">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8" name="Picture Placeholder 2">
            <a:extLst>
              <a:ext uri="{FF2B5EF4-FFF2-40B4-BE49-F238E27FC236}">
                <a16:creationId xmlns:a16="http://schemas.microsoft.com/office/drawing/2014/main" id="{67ACFB8E-1BA8-54BE-AF6C-3BA4D022AEDB}"/>
              </a:ext>
            </a:extLst>
          </p:cNvPr>
          <p:cNvSpPr>
            <a:spLocks noGrp="1"/>
          </p:cNvSpPr>
          <p:nvPr>
            <p:ph type="pic" idx="13"/>
          </p:nvPr>
        </p:nvSpPr>
        <p:spPr>
          <a:xfrm>
            <a:off x="6607375" y="2186050"/>
            <a:ext cx="2400000" cy="2400000"/>
          </a:xfrm>
          <a:prstGeom prst="ellipse">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9" name="Content Placeholder 2">
            <a:extLst>
              <a:ext uri="{FF2B5EF4-FFF2-40B4-BE49-F238E27FC236}">
                <a16:creationId xmlns:a16="http://schemas.microsoft.com/office/drawing/2014/main" id="{29F54F33-54E4-F608-FD9E-FFF6835603A8}"/>
              </a:ext>
            </a:extLst>
          </p:cNvPr>
          <p:cNvSpPr>
            <a:spLocks noGrp="1"/>
          </p:cNvSpPr>
          <p:nvPr>
            <p:ph idx="14"/>
          </p:nvPr>
        </p:nvSpPr>
        <p:spPr>
          <a:xfrm>
            <a:off x="3821732" y="4932752"/>
            <a:ext cx="2400000" cy="945509"/>
          </a:xfrm>
        </p:spPr>
        <p:txBody>
          <a:bodyPr>
            <a:noAutofit/>
          </a:bodyPr>
          <a:lstStyle>
            <a:lvl1pPr marL="0" indent="0" algn="ctr">
              <a:buFontTx/>
              <a:buNone/>
              <a:defRPr sz="16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0" name="Content Placeholder 2">
            <a:extLst>
              <a:ext uri="{FF2B5EF4-FFF2-40B4-BE49-F238E27FC236}">
                <a16:creationId xmlns:a16="http://schemas.microsoft.com/office/drawing/2014/main" id="{A10F2282-EAFF-B699-A0CE-5BA3337063AF}"/>
              </a:ext>
            </a:extLst>
          </p:cNvPr>
          <p:cNvSpPr>
            <a:spLocks noGrp="1"/>
          </p:cNvSpPr>
          <p:nvPr>
            <p:ph idx="15"/>
          </p:nvPr>
        </p:nvSpPr>
        <p:spPr>
          <a:xfrm>
            <a:off x="6607375" y="4932752"/>
            <a:ext cx="2400000" cy="945509"/>
          </a:xfrm>
        </p:spPr>
        <p:txBody>
          <a:bodyPr>
            <a:noAutofit/>
          </a:bodyPr>
          <a:lstStyle>
            <a:lvl1pPr marL="0" indent="0" algn="ctr">
              <a:buFontTx/>
              <a:buNone/>
              <a:defRPr sz="16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 name="Picture Placeholder 2">
            <a:extLst>
              <a:ext uri="{FF2B5EF4-FFF2-40B4-BE49-F238E27FC236}">
                <a16:creationId xmlns:a16="http://schemas.microsoft.com/office/drawing/2014/main" id="{0E338EE6-AC8F-3597-2E38-839CD601F3A9}"/>
              </a:ext>
            </a:extLst>
          </p:cNvPr>
          <p:cNvSpPr>
            <a:spLocks noGrp="1"/>
          </p:cNvSpPr>
          <p:nvPr>
            <p:ph type="pic" idx="16"/>
          </p:nvPr>
        </p:nvSpPr>
        <p:spPr>
          <a:xfrm>
            <a:off x="9393019" y="2186050"/>
            <a:ext cx="2400000" cy="2400000"/>
          </a:xfrm>
          <a:prstGeom prst="ellipse">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4" name="Content Placeholder 2">
            <a:extLst>
              <a:ext uri="{FF2B5EF4-FFF2-40B4-BE49-F238E27FC236}">
                <a16:creationId xmlns:a16="http://schemas.microsoft.com/office/drawing/2014/main" id="{A729644B-F3A4-DF91-017F-0CDF2F32B973}"/>
              </a:ext>
            </a:extLst>
          </p:cNvPr>
          <p:cNvSpPr>
            <a:spLocks noGrp="1"/>
          </p:cNvSpPr>
          <p:nvPr>
            <p:ph idx="17"/>
          </p:nvPr>
        </p:nvSpPr>
        <p:spPr>
          <a:xfrm>
            <a:off x="9393019" y="4932752"/>
            <a:ext cx="2400000" cy="945509"/>
          </a:xfrm>
        </p:spPr>
        <p:txBody>
          <a:bodyPr>
            <a:noAutofit/>
          </a:bodyPr>
          <a:lstStyle>
            <a:lvl1pPr marL="0" indent="0" algn="ctr">
              <a:buFontTx/>
              <a:buNone/>
              <a:defRPr sz="16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6" name="TextBox 25">
            <a:extLst>
              <a:ext uri="{FF2B5EF4-FFF2-40B4-BE49-F238E27FC236}">
                <a16:creationId xmlns:a16="http://schemas.microsoft.com/office/drawing/2014/main" id="{35872000-7BEE-5B5F-2F84-CB72916B9258}"/>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9" name="Footer Placeholder 4">
            <a:extLst>
              <a:ext uri="{FF2B5EF4-FFF2-40B4-BE49-F238E27FC236}">
                <a16:creationId xmlns:a16="http://schemas.microsoft.com/office/drawing/2014/main" id="{2617A2EA-2C4C-8525-E72B-A94CC7E4529E}"/>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5" name="Title 1">
            <a:extLst>
              <a:ext uri="{FF2B5EF4-FFF2-40B4-BE49-F238E27FC236}">
                <a16:creationId xmlns:a16="http://schemas.microsoft.com/office/drawing/2014/main" id="{17D51B0D-3680-D3AD-A7CD-65FC6B3DA18A}"/>
              </a:ext>
            </a:extLst>
          </p:cNvPr>
          <p:cNvSpPr>
            <a:spLocks noGrp="1"/>
          </p:cNvSpPr>
          <p:nvPr>
            <p:ph type="title"/>
          </p:nvPr>
        </p:nvSpPr>
        <p:spPr>
          <a:xfrm>
            <a:off x="900000" y="540000"/>
            <a:ext cx="8024560"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7" name="Subtitle 2">
            <a:extLst>
              <a:ext uri="{FF2B5EF4-FFF2-40B4-BE49-F238E27FC236}">
                <a16:creationId xmlns:a16="http://schemas.microsoft.com/office/drawing/2014/main" id="{B51E5F13-A55C-0F84-A06B-88B4F01F5E97}"/>
              </a:ext>
            </a:extLst>
          </p:cNvPr>
          <p:cNvSpPr>
            <a:spLocks noGrp="1"/>
          </p:cNvSpPr>
          <p:nvPr>
            <p:ph type="subTitle" idx="10"/>
          </p:nvPr>
        </p:nvSpPr>
        <p:spPr>
          <a:xfrm>
            <a:off x="900000" y="1080000"/>
            <a:ext cx="8024561"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966147470"/>
      </p:ext>
    </p:extLst>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DA019F2-A706-6BB1-78DF-23FCCD34D8A9}"/>
              </a:ext>
            </a:extLst>
          </p:cNvPr>
          <p:cNvSpPr/>
          <p:nvPr userDrawn="1"/>
        </p:nvSpPr>
        <p:spPr>
          <a:xfrm>
            <a:off x="410994" y="-9727"/>
            <a:ext cx="11790839" cy="4752741"/>
          </a:xfrm>
          <a:custGeom>
            <a:avLst/>
            <a:gdLst>
              <a:gd name="connsiteX0" fmla="*/ 0 w 11790839"/>
              <a:gd name="connsiteY0" fmla="*/ 0 h 5057541"/>
              <a:gd name="connsiteX1" fmla="*/ 11790839 w 11790839"/>
              <a:gd name="connsiteY1" fmla="*/ 0 h 5057541"/>
              <a:gd name="connsiteX2" fmla="*/ 11790839 w 11790839"/>
              <a:gd name="connsiteY2" fmla="*/ 5057541 h 5057541"/>
              <a:gd name="connsiteX3" fmla="*/ 0 w 11790839"/>
              <a:gd name="connsiteY3" fmla="*/ 5057541 h 5057541"/>
              <a:gd name="connsiteX4" fmla="*/ 0 w 11790839"/>
              <a:gd name="connsiteY4" fmla="*/ 0 h 5057541"/>
              <a:gd name="connsiteX0" fmla="*/ 0 w 11790839"/>
              <a:gd name="connsiteY0" fmla="*/ 0 h 5057541"/>
              <a:gd name="connsiteX1" fmla="*/ 11790839 w 11790839"/>
              <a:gd name="connsiteY1" fmla="*/ 0 h 5057541"/>
              <a:gd name="connsiteX2" fmla="*/ 11790839 w 11790839"/>
              <a:gd name="connsiteY2" fmla="*/ 5057541 h 5057541"/>
              <a:gd name="connsiteX3" fmla="*/ 0 w 11790839"/>
              <a:gd name="connsiteY3" fmla="*/ 4752741 h 5057541"/>
              <a:gd name="connsiteX4" fmla="*/ 0 w 11790839"/>
              <a:gd name="connsiteY4" fmla="*/ 0 h 5057541"/>
              <a:gd name="connsiteX0" fmla="*/ 0 w 11876564"/>
              <a:gd name="connsiteY0" fmla="*/ 0 h 4752741"/>
              <a:gd name="connsiteX1" fmla="*/ 11790839 w 11876564"/>
              <a:gd name="connsiteY1" fmla="*/ 0 h 4752741"/>
              <a:gd name="connsiteX2" fmla="*/ 11876564 w 11876564"/>
              <a:gd name="connsiteY2" fmla="*/ 4714641 h 4752741"/>
              <a:gd name="connsiteX3" fmla="*/ 0 w 11876564"/>
              <a:gd name="connsiteY3" fmla="*/ 4752741 h 4752741"/>
              <a:gd name="connsiteX4" fmla="*/ 0 w 11876564"/>
              <a:gd name="connsiteY4" fmla="*/ 0 h 4752741"/>
              <a:gd name="connsiteX0" fmla="*/ 0 w 11790839"/>
              <a:gd name="connsiteY0" fmla="*/ 0 h 4752741"/>
              <a:gd name="connsiteX1" fmla="*/ 11790839 w 11790839"/>
              <a:gd name="connsiteY1" fmla="*/ 0 h 4752741"/>
              <a:gd name="connsiteX2" fmla="*/ 11781314 w 11790839"/>
              <a:gd name="connsiteY2" fmla="*/ 4733691 h 4752741"/>
              <a:gd name="connsiteX3" fmla="*/ 0 w 11790839"/>
              <a:gd name="connsiteY3" fmla="*/ 4752741 h 4752741"/>
              <a:gd name="connsiteX4" fmla="*/ 0 w 11790839"/>
              <a:gd name="connsiteY4" fmla="*/ 0 h 4752741"/>
              <a:gd name="connsiteX0" fmla="*/ 0 w 11790839"/>
              <a:gd name="connsiteY0" fmla="*/ 0 h 4752741"/>
              <a:gd name="connsiteX1" fmla="*/ 11790839 w 11790839"/>
              <a:gd name="connsiteY1" fmla="*/ 0 h 4752741"/>
              <a:gd name="connsiteX2" fmla="*/ 11771789 w 11790839"/>
              <a:gd name="connsiteY2" fmla="*/ 4743216 h 4752741"/>
              <a:gd name="connsiteX3" fmla="*/ 0 w 11790839"/>
              <a:gd name="connsiteY3" fmla="*/ 4752741 h 4752741"/>
              <a:gd name="connsiteX4" fmla="*/ 0 w 11790839"/>
              <a:gd name="connsiteY4" fmla="*/ 0 h 4752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0839" h="4752741">
                <a:moveTo>
                  <a:pt x="0" y="0"/>
                </a:moveTo>
                <a:lnTo>
                  <a:pt x="11790839" y="0"/>
                </a:lnTo>
                <a:lnTo>
                  <a:pt x="11771789" y="4743216"/>
                </a:lnTo>
                <a:lnTo>
                  <a:pt x="0" y="4752741"/>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6" name="Picture Placeholder 2">
            <a:extLst>
              <a:ext uri="{FF2B5EF4-FFF2-40B4-BE49-F238E27FC236}">
                <a16:creationId xmlns:a16="http://schemas.microsoft.com/office/drawing/2014/main" id="{FC30D641-C6C0-5A93-E9B9-B47810BE818A}"/>
              </a:ext>
            </a:extLst>
          </p:cNvPr>
          <p:cNvSpPr>
            <a:spLocks noGrp="1"/>
          </p:cNvSpPr>
          <p:nvPr>
            <p:ph type="pic" idx="11"/>
          </p:nvPr>
        </p:nvSpPr>
        <p:spPr>
          <a:xfrm>
            <a:off x="1036089" y="2213922"/>
            <a:ext cx="2400000" cy="2400000"/>
          </a:xfrm>
          <a:prstGeom prst="ellipse">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7" name="Rectangle 16">
            <a:extLst>
              <a:ext uri="{FF2B5EF4-FFF2-40B4-BE49-F238E27FC236}">
                <a16:creationId xmlns:a16="http://schemas.microsoft.com/office/drawing/2014/main" id="{1EAB3220-1A1B-B015-0A9D-928F5F699CF2}"/>
              </a:ext>
            </a:extLst>
          </p:cNvPr>
          <p:cNvSpPr/>
          <p:nvPr userDrawn="1"/>
        </p:nvSpPr>
        <p:spPr>
          <a:xfrm>
            <a:off x="-17023" y="0"/>
            <a:ext cx="42801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12" name="Freeform: Shape 11">
            <a:extLst>
              <a:ext uri="{FF2B5EF4-FFF2-40B4-BE49-F238E27FC236}">
                <a16:creationId xmlns:a16="http://schemas.microsoft.com/office/drawing/2014/main" id="{E8A3FE68-5893-76B6-00FD-BA7AA2A99560}"/>
              </a:ext>
            </a:extLst>
          </p:cNvPr>
          <p:cNvSpPr/>
          <p:nvPr userDrawn="1"/>
        </p:nvSpPr>
        <p:spPr>
          <a:xfrm>
            <a:off x="9945403" y="-9726"/>
            <a:ext cx="2256429" cy="1915236"/>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14" name="Group 13">
            <a:extLst>
              <a:ext uri="{FF2B5EF4-FFF2-40B4-BE49-F238E27FC236}">
                <a16:creationId xmlns:a16="http://schemas.microsoft.com/office/drawing/2014/main" id="{0F4F63CD-3BF5-D462-8690-48BA69FCA502}"/>
              </a:ext>
            </a:extLst>
          </p:cNvPr>
          <p:cNvGrpSpPr/>
          <p:nvPr userDrawn="1"/>
        </p:nvGrpSpPr>
        <p:grpSpPr>
          <a:xfrm rot="2700000">
            <a:off x="249075" y="329549"/>
            <a:ext cx="265664" cy="387147"/>
            <a:chOff x="2017138" y="377173"/>
            <a:chExt cx="265664" cy="387146"/>
          </a:xfrm>
          <a:solidFill>
            <a:schemeClr val="bg1"/>
          </a:solidFill>
        </p:grpSpPr>
        <p:sp>
          <p:nvSpPr>
            <p:cNvPr id="15" name="Rectangle 14">
              <a:extLst>
                <a:ext uri="{FF2B5EF4-FFF2-40B4-BE49-F238E27FC236}">
                  <a16:creationId xmlns:a16="http://schemas.microsoft.com/office/drawing/2014/main" id="{FA12B073-C528-784F-54AF-28980480F188}"/>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6" name="Rectangle 15">
              <a:extLst>
                <a:ext uri="{FF2B5EF4-FFF2-40B4-BE49-F238E27FC236}">
                  <a16:creationId xmlns:a16="http://schemas.microsoft.com/office/drawing/2014/main" id="{D6841EC8-6389-5F76-DAC5-65F56CD60369}"/>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11" name="Picture Placeholder 2">
            <a:extLst>
              <a:ext uri="{FF2B5EF4-FFF2-40B4-BE49-F238E27FC236}">
                <a16:creationId xmlns:a16="http://schemas.microsoft.com/office/drawing/2014/main" id="{1DEF8890-0661-78AE-6AAC-37CDF28F6392}"/>
              </a:ext>
            </a:extLst>
          </p:cNvPr>
          <p:cNvSpPr>
            <a:spLocks noGrp="1"/>
          </p:cNvSpPr>
          <p:nvPr>
            <p:ph type="pic" idx="12"/>
          </p:nvPr>
        </p:nvSpPr>
        <p:spPr>
          <a:xfrm>
            <a:off x="3821732" y="2213922"/>
            <a:ext cx="2400000" cy="2400000"/>
          </a:xfrm>
          <a:prstGeom prst="ellipse">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8" name="Picture Placeholder 2">
            <a:extLst>
              <a:ext uri="{FF2B5EF4-FFF2-40B4-BE49-F238E27FC236}">
                <a16:creationId xmlns:a16="http://schemas.microsoft.com/office/drawing/2014/main" id="{67ACFB8E-1BA8-54BE-AF6C-3BA4D022AEDB}"/>
              </a:ext>
            </a:extLst>
          </p:cNvPr>
          <p:cNvSpPr>
            <a:spLocks noGrp="1"/>
          </p:cNvSpPr>
          <p:nvPr>
            <p:ph type="pic" idx="13"/>
          </p:nvPr>
        </p:nvSpPr>
        <p:spPr>
          <a:xfrm>
            <a:off x="6607375" y="2213922"/>
            <a:ext cx="2400000" cy="2400000"/>
          </a:xfrm>
          <a:prstGeom prst="ellipse">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2" name="Picture Placeholder 2">
            <a:extLst>
              <a:ext uri="{FF2B5EF4-FFF2-40B4-BE49-F238E27FC236}">
                <a16:creationId xmlns:a16="http://schemas.microsoft.com/office/drawing/2014/main" id="{0E338EE6-AC8F-3597-2E38-839CD601F3A9}"/>
              </a:ext>
            </a:extLst>
          </p:cNvPr>
          <p:cNvSpPr>
            <a:spLocks noGrp="1"/>
          </p:cNvSpPr>
          <p:nvPr>
            <p:ph type="pic" idx="16"/>
          </p:nvPr>
        </p:nvSpPr>
        <p:spPr>
          <a:xfrm>
            <a:off x="9393019" y="2213922"/>
            <a:ext cx="2400000" cy="2400000"/>
          </a:xfrm>
          <a:prstGeom prst="ellipse">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26" name="TextBox 25">
            <a:extLst>
              <a:ext uri="{FF2B5EF4-FFF2-40B4-BE49-F238E27FC236}">
                <a16:creationId xmlns:a16="http://schemas.microsoft.com/office/drawing/2014/main" id="{35872000-7BEE-5B5F-2F84-CB72916B9258}"/>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9" name="Footer Placeholder 4">
            <a:extLst>
              <a:ext uri="{FF2B5EF4-FFF2-40B4-BE49-F238E27FC236}">
                <a16:creationId xmlns:a16="http://schemas.microsoft.com/office/drawing/2014/main" id="{B52D9B02-B77D-3413-28B0-B98BF3EC6DC3}"/>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7" name="Content Placeholder 2">
            <a:extLst>
              <a:ext uri="{FF2B5EF4-FFF2-40B4-BE49-F238E27FC236}">
                <a16:creationId xmlns:a16="http://schemas.microsoft.com/office/drawing/2014/main" id="{7C29F442-11A4-8C5B-55FE-936C67F8A2E3}"/>
              </a:ext>
            </a:extLst>
          </p:cNvPr>
          <p:cNvSpPr>
            <a:spLocks noGrp="1"/>
          </p:cNvSpPr>
          <p:nvPr>
            <p:ph idx="1"/>
          </p:nvPr>
        </p:nvSpPr>
        <p:spPr>
          <a:xfrm>
            <a:off x="1036089" y="4960624"/>
            <a:ext cx="2400000" cy="945509"/>
          </a:xfrm>
        </p:spPr>
        <p:txBody>
          <a:bodyPr>
            <a:noAutofit/>
          </a:bodyPr>
          <a:lstStyle>
            <a:lvl1pPr marL="0" indent="0" algn="ctr">
              <a:buFontTx/>
              <a:buNone/>
              <a:defRPr sz="19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10" name="Content Placeholder 2">
            <a:extLst>
              <a:ext uri="{FF2B5EF4-FFF2-40B4-BE49-F238E27FC236}">
                <a16:creationId xmlns:a16="http://schemas.microsoft.com/office/drawing/2014/main" id="{08900E03-52F4-B07B-D3E9-52C525496B97}"/>
              </a:ext>
            </a:extLst>
          </p:cNvPr>
          <p:cNvSpPr>
            <a:spLocks noGrp="1"/>
          </p:cNvSpPr>
          <p:nvPr>
            <p:ph idx="14"/>
          </p:nvPr>
        </p:nvSpPr>
        <p:spPr>
          <a:xfrm>
            <a:off x="3821732" y="4960624"/>
            <a:ext cx="2400000" cy="945509"/>
          </a:xfrm>
        </p:spPr>
        <p:txBody>
          <a:bodyPr>
            <a:noAutofit/>
          </a:bodyPr>
          <a:lstStyle>
            <a:lvl1pPr marL="0" indent="0" algn="ctr">
              <a:buFontTx/>
              <a:buNone/>
              <a:defRPr sz="19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1" name="Content Placeholder 2">
            <a:extLst>
              <a:ext uri="{FF2B5EF4-FFF2-40B4-BE49-F238E27FC236}">
                <a16:creationId xmlns:a16="http://schemas.microsoft.com/office/drawing/2014/main" id="{101F404E-D4DC-B3BD-93EE-EABCDAA591CD}"/>
              </a:ext>
            </a:extLst>
          </p:cNvPr>
          <p:cNvSpPr>
            <a:spLocks noGrp="1"/>
          </p:cNvSpPr>
          <p:nvPr>
            <p:ph idx="15"/>
          </p:nvPr>
        </p:nvSpPr>
        <p:spPr>
          <a:xfrm>
            <a:off x="6607375" y="4960624"/>
            <a:ext cx="2400000" cy="945509"/>
          </a:xfrm>
        </p:spPr>
        <p:txBody>
          <a:bodyPr>
            <a:noAutofit/>
          </a:bodyPr>
          <a:lstStyle>
            <a:lvl1pPr marL="0" indent="0" algn="ctr">
              <a:buFontTx/>
              <a:buNone/>
              <a:defRPr sz="19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2" name="Content Placeholder 2">
            <a:extLst>
              <a:ext uri="{FF2B5EF4-FFF2-40B4-BE49-F238E27FC236}">
                <a16:creationId xmlns:a16="http://schemas.microsoft.com/office/drawing/2014/main" id="{60B99B87-BA06-4944-F667-C4670DEB50B3}"/>
              </a:ext>
            </a:extLst>
          </p:cNvPr>
          <p:cNvSpPr>
            <a:spLocks noGrp="1"/>
          </p:cNvSpPr>
          <p:nvPr>
            <p:ph idx="17"/>
          </p:nvPr>
        </p:nvSpPr>
        <p:spPr>
          <a:xfrm>
            <a:off x="9393019" y="4960624"/>
            <a:ext cx="2400000" cy="945509"/>
          </a:xfrm>
        </p:spPr>
        <p:txBody>
          <a:bodyPr>
            <a:noAutofit/>
          </a:bodyPr>
          <a:lstStyle>
            <a:lvl1pPr marL="0" indent="0" algn="ctr">
              <a:buFontTx/>
              <a:buNone/>
              <a:defRPr sz="19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3" name="Title 1">
            <a:extLst>
              <a:ext uri="{FF2B5EF4-FFF2-40B4-BE49-F238E27FC236}">
                <a16:creationId xmlns:a16="http://schemas.microsoft.com/office/drawing/2014/main" id="{BAEEA39E-697A-EA2E-26BB-E1D90CD17220}"/>
              </a:ext>
            </a:extLst>
          </p:cNvPr>
          <p:cNvSpPr>
            <a:spLocks noGrp="1"/>
          </p:cNvSpPr>
          <p:nvPr>
            <p:ph type="title"/>
          </p:nvPr>
        </p:nvSpPr>
        <p:spPr>
          <a:xfrm>
            <a:off x="900000" y="540000"/>
            <a:ext cx="8024560" cy="650277"/>
          </a:xfrm>
        </p:spPr>
        <p:txBody>
          <a:bodyPr>
            <a:noAutofit/>
          </a:bodyPr>
          <a:lstStyle>
            <a:lvl1pPr>
              <a:defRPr sz="3200">
                <a:solidFill>
                  <a:schemeClr val="bg1"/>
                </a:solidFill>
                <a:latin typeface="Zilla Slab SemiBold" pitchFamily="2" charset="0"/>
                <a:ea typeface="Zilla Slab SemiBold" pitchFamily="2" charset="0"/>
              </a:defRPr>
            </a:lvl1pPr>
          </a:lstStyle>
          <a:p>
            <a:r>
              <a:rPr lang="en-US" dirty="0"/>
              <a:t>Click to edit</a:t>
            </a:r>
            <a:endParaRPr lang="en-GB" dirty="0"/>
          </a:p>
        </p:txBody>
      </p:sp>
      <p:sp>
        <p:nvSpPr>
          <p:cNvPr id="4" name="Subtitle 2">
            <a:extLst>
              <a:ext uri="{FF2B5EF4-FFF2-40B4-BE49-F238E27FC236}">
                <a16:creationId xmlns:a16="http://schemas.microsoft.com/office/drawing/2014/main" id="{24AED7BE-D32B-3AB4-0A74-93B553AAD404}"/>
              </a:ext>
            </a:extLst>
          </p:cNvPr>
          <p:cNvSpPr>
            <a:spLocks noGrp="1"/>
          </p:cNvSpPr>
          <p:nvPr>
            <p:ph type="subTitle" idx="10"/>
          </p:nvPr>
        </p:nvSpPr>
        <p:spPr>
          <a:xfrm>
            <a:off x="900000" y="1080000"/>
            <a:ext cx="8024561" cy="650278"/>
          </a:xfrm>
        </p:spPr>
        <p:txBody>
          <a:bodyPr>
            <a:normAutofit/>
          </a:bodyPr>
          <a:lstStyle>
            <a:lvl1pPr marL="0" indent="0" algn="l">
              <a:lnSpc>
                <a:spcPct val="100000"/>
              </a:lnSpc>
              <a:buNone/>
              <a:defRPr sz="2400">
                <a:solidFill>
                  <a:schemeClr val="bg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3064293847"/>
      </p:ext>
    </p:extLst>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FC30D641-C6C0-5A93-E9B9-B47810BE818A}"/>
              </a:ext>
            </a:extLst>
          </p:cNvPr>
          <p:cNvSpPr>
            <a:spLocks noGrp="1"/>
          </p:cNvSpPr>
          <p:nvPr>
            <p:ph type="pic" idx="11"/>
          </p:nvPr>
        </p:nvSpPr>
        <p:spPr>
          <a:xfrm>
            <a:off x="942977" y="2228164"/>
            <a:ext cx="2400000"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7" name="Rectangle 16">
            <a:extLst>
              <a:ext uri="{FF2B5EF4-FFF2-40B4-BE49-F238E27FC236}">
                <a16:creationId xmlns:a16="http://schemas.microsoft.com/office/drawing/2014/main" id="{1EAB3220-1A1B-B015-0A9D-928F5F699CF2}"/>
              </a:ext>
            </a:extLst>
          </p:cNvPr>
          <p:cNvSpPr/>
          <p:nvPr userDrawn="1"/>
        </p:nvSpPr>
        <p:spPr>
          <a:xfrm>
            <a:off x="-7084" y="0"/>
            <a:ext cx="428017"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3" name="Content Placeholder 2">
            <a:extLst>
              <a:ext uri="{FF2B5EF4-FFF2-40B4-BE49-F238E27FC236}">
                <a16:creationId xmlns:a16="http://schemas.microsoft.com/office/drawing/2014/main" id="{F76C3918-ADCC-B188-A799-582058B920CB}"/>
              </a:ext>
            </a:extLst>
          </p:cNvPr>
          <p:cNvSpPr>
            <a:spLocks noGrp="1"/>
          </p:cNvSpPr>
          <p:nvPr>
            <p:ph idx="1"/>
          </p:nvPr>
        </p:nvSpPr>
        <p:spPr>
          <a:xfrm>
            <a:off x="942977" y="4974866"/>
            <a:ext cx="2400000" cy="945509"/>
          </a:xfrm>
        </p:spPr>
        <p:txBody>
          <a:bodyPr>
            <a:noAutofit/>
          </a:bodyPr>
          <a:lstStyle>
            <a:lvl1pPr marL="0" indent="0" algn="ctr">
              <a:buFontTx/>
              <a:buNone/>
              <a:defRPr sz="16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14" name="Group 13">
            <a:extLst>
              <a:ext uri="{FF2B5EF4-FFF2-40B4-BE49-F238E27FC236}">
                <a16:creationId xmlns:a16="http://schemas.microsoft.com/office/drawing/2014/main" id="{0F4F63CD-3BF5-D462-8690-48BA69FCA502}"/>
              </a:ext>
            </a:extLst>
          </p:cNvPr>
          <p:cNvGrpSpPr/>
          <p:nvPr userDrawn="1"/>
        </p:nvGrpSpPr>
        <p:grpSpPr>
          <a:xfrm rot="2700000">
            <a:off x="249075" y="329549"/>
            <a:ext cx="265664" cy="387147"/>
            <a:chOff x="2017138" y="377173"/>
            <a:chExt cx="265664" cy="387146"/>
          </a:xfrm>
        </p:grpSpPr>
        <p:sp>
          <p:nvSpPr>
            <p:cNvPr id="15" name="Rectangle 14">
              <a:extLst>
                <a:ext uri="{FF2B5EF4-FFF2-40B4-BE49-F238E27FC236}">
                  <a16:creationId xmlns:a16="http://schemas.microsoft.com/office/drawing/2014/main" id="{FA12B073-C528-784F-54AF-28980480F188}"/>
                </a:ext>
              </a:extLst>
            </p:cNvPr>
            <p:cNvSpPr/>
            <p:nvPr/>
          </p:nvSpPr>
          <p:spPr>
            <a:xfrm>
              <a:off x="2170604"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6" name="Rectangle 15">
              <a:extLst>
                <a:ext uri="{FF2B5EF4-FFF2-40B4-BE49-F238E27FC236}">
                  <a16:creationId xmlns:a16="http://schemas.microsoft.com/office/drawing/2014/main" id="{D6841EC8-6389-5F76-DAC5-65F56CD60369}"/>
                </a:ext>
              </a:extLst>
            </p:cNvPr>
            <p:cNvSpPr/>
            <p:nvPr/>
          </p:nvSpPr>
          <p:spPr>
            <a:xfrm>
              <a:off x="2017138"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11" name="Picture Placeholder 2">
            <a:extLst>
              <a:ext uri="{FF2B5EF4-FFF2-40B4-BE49-F238E27FC236}">
                <a16:creationId xmlns:a16="http://schemas.microsoft.com/office/drawing/2014/main" id="{1DEF8890-0661-78AE-6AAC-37CDF28F6392}"/>
              </a:ext>
            </a:extLst>
          </p:cNvPr>
          <p:cNvSpPr>
            <a:spLocks noGrp="1"/>
          </p:cNvSpPr>
          <p:nvPr>
            <p:ph type="pic" idx="12"/>
          </p:nvPr>
        </p:nvSpPr>
        <p:spPr>
          <a:xfrm>
            <a:off x="3728620" y="2228164"/>
            <a:ext cx="2400000"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8" name="Picture Placeholder 2">
            <a:extLst>
              <a:ext uri="{FF2B5EF4-FFF2-40B4-BE49-F238E27FC236}">
                <a16:creationId xmlns:a16="http://schemas.microsoft.com/office/drawing/2014/main" id="{67ACFB8E-1BA8-54BE-AF6C-3BA4D022AEDB}"/>
              </a:ext>
            </a:extLst>
          </p:cNvPr>
          <p:cNvSpPr>
            <a:spLocks noGrp="1"/>
          </p:cNvSpPr>
          <p:nvPr>
            <p:ph type="pic" idx="13"/>
          </p:nvPr>
        </p:nvSpPr>
        <p:spPr>
          <a:xfrm>
            <a:off x="6514263" y="2228164"/>
            <a:ext cx="2400000"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9" name="Content Placeholder 2">
            <a:extLst>
              <a:ext uri="{FF2B5EF4-FFF2-40B4-BE49-F238E27FC236}">
                <a16:creationId xmlns:a16="http://schemas.microsoft.com/office/drawing/2014/main" id="{29F54F33-54E4-F608-FD9E-FFF6835603A8}"/>
              </a:ext>
            </a:extLst>
          </p:cNvPr>
          <p:cNvSpPr>
            <a:spLocks noGrp="1"/>
          </p:cNvSpPr>
          <p:nvPr>
            <p:ph idx="14"/>
          </p:nvPr>
        </p:nvSpPr>
        <p:spPr>
          <a:xfrm>
            <a:off x="3728620" y="4974866"/>
            <a:ext cx="2400000" cy="945509"/>
          </a:xfrm>
        </p:spPr>
        <p:txBody>
          <a:bodyPr>
            <a:noAutofit/>
          </a:bodyPr>
          <a:lstStyle>
            <a:lvl1pPr marL="0" indent="0" algn="ctr">
              <a:buFontTx/>
              <a:buNone/>
              <a:defRPr sz="16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0" name="Content Placeholder 2">
            <a:extLst>
              <a:ext uri="{FF2B5EF4-FFF2-40B4-BE49-F238E27FC236}">
                <a16:creationId xmlns:a16="http://schemas.microsoft.com/office/drawing/2014/main" id="{A10F2282-EAFF-B699-A0CE-5BA3337063AF}"/>
              </a:ext>
            </a:extLst>
          </p:cNvPr>
          <p:cNvSpPr>
            <a:spLocks noGrp="1"/>
          </p:cNvSpPr>
          <p:nvPr>
            <p:ph idx="15"/>
          </p:nvPr>
        </p:nvSpPr>
        <p:spPr>
          <a:xfrm>
            <a:off x="6514263" y="4974866"/>
            <a:ext cx="2400000" cy="945509"/>
          </a:xfrm>
        </p:spPr>
        <p:txBody>
          <a:bodyPr>
            <a:noAutofit/>
          </a:bodyPr>
          <a:lstStyle>
            <a:lvl1pPr marL="0" indent="0" algn="ctr">
              <a:buFontTx/>
              <a:buNone/>
              <a:defRPr sz="16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 name="Picture Placeholder 2">
            <a:extLst>
              <a:ext uri="{FF2B5EF4-FFF2-40B4-BE49-F238E27FC236}">
                <a16:creationId xmlns:a16="http://schemas.microsoft.com/office/drawing/2014/main" id="{0E338EE6-AC8F-3597-2E38-839CD601F3A9}"/>
              </a:ext>
            </a:extLst>
          </p:cNvPr>
          <p:cNvSpPr>
            <a:spLocks noGrp="1"/>
          </p:cNvSpPr>
          <p:nvPr>
            <p:ph type="pic" idx="16"/>
          </p:nvPr>
        </p:nvSpPr>
        <p:spPr>
          <a:xfrm>
            <a:off x="9299907" y="2228164"/>
            <a:ext cx="2400000"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4" name="Content Placeholder 2">
            <a:extLst>
              <a:ext uri="{FF2B5EF4-FFF2-40B4-BE49-F238E27FC236}">
                <a16:creationId xmlns:a16="http://schemas.microsoft.com/office/drawing/2014/main" id="{A729644B-F3A4-DF91-017F-0CDF2F32B973}"/>
              </a:ext>
            </a:extLst>
          </p:cNvPr>
          <p:cNvSpPr>
            <a:spLocks noGrp="1"/>
          </p:cNvSpPr>
          <p:nvPr>
            <p:ph idx="17"/>
          </p:nvPr>
        </p:nvSpPr>
        <p:spPr>
          <a:xfrm>
            <a:off x="9299907" y="4974866"/>
            <a:ext cx="2400000" cy="945509"/>
          </a:xfrm>
        </p:spPr>
        <p:txBody>
          <a:bodyPr>
            <a:noAutofit/>
          </a:bodyPr>
          <a:lstStyle>
            <a:lvl1pPr marL="0" indent="0" algn="ctr">
              <a:buFontTx/>
              <a:buNone/>
              <a:defRPr sz="16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4" name="TextBox 23">
            <a:extLst>
              <a:ext uri="{FF2B5EF4-FFF2-40B4-BE49-F238E27FC236}">
                <a16:creationId xmlns:a16="http://schemas.microsoft.com/office/drawing/2014/main" id="{D9050619-30E2-F868-1576-457B71111656}"/>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9" name="Footer Placeholder 4">
            <a:extLst>
              <a:ext uri="{FF2B5EF4-FFF2-40B4-BE49-F238E27FC236}">
                <a16:creationId xmlns:a16="http://schemas.microsoft.com/office/drawing/2014/main" id="{BC39E840-D826-9170-9339-E460BC2EDA33}"/>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7" name="Title 1">
            <a:extLst>
              <a:ext uri="{FF2B5EF4-FFF2-40B4-BE49-F238E27FC236}">
                <a16:creationId xmlns:a16="http://schemas.microsoft.com/office/drawing/2014/main" id="{43E5E7F1-E1B6-CD09-8FDB-04189E5C044B}"/>
              </a:ext>
            </a:extLst>
          </p:cNvPr>
          <p:cNvSpPr>
            <a:spLocks noGrp="1"/>
          </p:cNvSpPr>
          <p:nvPr>
            <p:ph type="title"/>
          </p:nvPr>
        </p:nvSpPr>
        <p:spPr>
          <a:xfrm>
            <a:off x="900000" y="540000"/>
            <a:ext cx="8024560"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10" name="Subtitle 2">
            <a:extLst>
              <a:ext uri="{FF2B5EF4-FFF2-40B4-BE49-F238E27FC236}">
                <a16:creationId xmlns:a16="http://schemas.microsoft.com/office/drawing/2014/main" id="{2A998660-0640-397F-D602-6F46410E5F4B}"/>
              </a:ext>
            </a:extLst>
          </p:cNvPr>
          <p:cNvSpPr>
            <a:spLocks noGrp="1"/>
          </p:cNvSpPr>
          <p:nvPr>
            <p:ph type="subTitle" idx="10"/>
          </p:nvPr>
        </p:nvSpPr>
        <p:spPr>
          <a:xfrm>
            <a:off x="900000" y="1080000"/>
            <a:ext cx="8024561"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568206790"/>
      </p:ext>
    </p:extLst>
  </p:cSld>
  <p:clrMapOvr>
    <a:masterClrMapping/>
  </p:clrMapOvr>
  <p:transition spd="slow">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AC5C718-BA2C-46EE-B16C-BADC700C43AA}"/>
              </a:ext>
            </a:extLst>
          </p:cNvPr>
          <p:cNvSpPr/>
          <p:nvPr userDrawn="1"/>
        </p:nvSpPr>
        <p:spPr>
          <a:xfrm>
            <a:off x="410994" y="-9727"/>
            <a:ext cx="11790839" cy="4752741"/>
          </a:xfrm>
          <a:custGeom>
            <a:avLst/>
            <a:gdLst>
              <a:gd name="connsiteX0" fmla="*/ 0 w 11790839"/>
              <a:gd name="connsiteY0" fmla="*/ 0 h 5057541"/>
              <a:gd name="connsiteX1" fmla="*/ 11790839 w 11790839"/>
              <a:gd name="connsiteY1" fmla="*/ 0 h 5057541"/>
              <a:gd name="connsiteX2" fmla="*/ 11790839 w 11790839"/>
              <a:gd name="connsiteY2" fmla="*/ 5057541 h 5057541"/>
              <a:gd name="connsiteX3" fmla="*/ 0 w 11790839"/>
              <a:gd name="connsiteY3" fmla="*/ 5057541 h 5057541"/>
              <a:gd name="connsiteX4" fmla="*/ 0 w 11790839"/>
              <a:gd name="connsiteY4" fmla="*/ 0 h 5057541"/>
              <a:gd name="connsiteX0" fmla="*/ 0 w 11790839"/>
              <a:gd name="connsiteY0" fmla="*/ 0 h 5057541"/>
              <a:gd name="connsiteX1" fmla="*/ 11790839 w 11790839"/>
              <a:gd name="connsiteY1" fmla="*/ 0 h 5057541"/>
              <a:gd name="connsiteX2" fmla="*/ 11790839 w 11790839"/>
              <a:gd name="connsiteY2" fmla="*/ 5057541 h 5057541"/>
              <a:gd name="connsiteX3" fmla="*/ 0 w 11790839"/>
              <a:gd name="connsiteY3" fmla="*/ 4752741 h 5057541"/>
              <a:gd name="connsiteX4" fmla="*/ 0 w 11790839"/>
              <a:gd name="connsiteY4" fmla="*/ 0 h 5057541"/>
              <a:gd name="connsiteX0" fmla="*/ 0 w 11876564"/>
              <a:gd name="connsiteY0" fmla="*/ 0 h 4752741"/>
              <a:gd name="connsiteX1" fmla="*/ 11790839 w 11876564"/>
              <a:gd name="connsiteY1" fmla="*/ 0 h 4752741"/>
              <a:gd name="connsiteX2" fmla="*/ 11876564 w 11876564"/>
              <a:gd name="connsiteY2" fmla="*/ 4714641 h 4752741"/>
              <a:gd name="connsiteX3" fmla="*/ 0 w 11876564"/>
              <a:gd name="connsiteY3" fmla="*/ 4752741 h 4752741"/>
              <a:gd name="connsiteX4" fmla="*/ 0 w 11876564"/>
              <a:gd name="connsiteY4" fmla="*/ 0 h 4752741"/>
              <a:gd name="connsiteX0" fmla="*/ 0 w 11790839"/>
              <a:gd name="connsiteY0" fmla="*/ 0 h 4752741"/>
              <a:gd name="connsiteX1" fmla="*/ 11790839 w 11790839"/>
              <a:gd name="connsiteY1" fmla="*/ 0 h 4752741"/>
              <a:gd name="connsiteX2" fmla="*/ 11781314 w 11790839"/>
              <a:gd name="connsiteY2" fmla="*/ 4733691 h 4752741"/>
              <a:gd name="connsiteX3" fmla="*/ 0 w 11790839"/>
              <a:gd name="connsiteY3" fmla="*/ 4752741 h 4752741"/>
              <a:gd name="connsiteX4" fmla="*/ 0 w 11790839"/>
              <a:gd name="connsiteY4" fmla="*/ 0 h 4752741"/>
              <a:gd name="connsiteX0" fmla="*/ 0 w 11790839"/>
              <a:gd name="connsiteY0" fmla="*/ 0 h 4752741"/>
              <a:gd name="connsiteX1" fmla="*/ 11790839 w 11790839"/>
              <a:gd name="connsiteY1" fmla="*/ 0 h 4752741"/>
              <a:gd name="connsiteX2" fmla="*/ 11771789 w 11790839"/>
              <a:gd name="connsiteY2" fmla="*/ 4743216 h 4752741"/>
              <a:gd name="connsiteX3" fmla="*/ 0 w 11790839"/>
              <a:gd name="connsiteY3" fmla="*/ 4752741 h 4752741"/>
              <a:gd name="connsiteX4" fmla="*/ 0 w 11790839"/>
              <a:gd name="connsiteY4" fmla="*/ 0 h 4752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0839" h="4752741">
                <a:moveTo>
                  <a:pt x="0" y="0"/>
                </a:moveTo>
                <a:lnTo>
                  <a:pt x="11790839" y="0"/>
                </a:lnTo>
                <a:lnTo>
                  <a:pt x="11771789" y="4743216"/>
                </a:lnTo>
                <a:lnTo>
                  <a:pt x="0" y="4752741"/>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9" name="Rectangle 8">
            <a:extLst>
              <a:ext uri="{FF2B5EF4-FFF2-40B4-BE49-F238E27FC236}">
                <a16:creationId xmlns:a16="http://schemas.microsoft.com/office/drawing/2014/main" id="{546E382E-5DF4-2C07-D13B-5C0BF6868A7E}"/>
              </a:ext>
            </a:extLst>
          </p:cNvPr>
          <p:cNvSpPr/>
          <p:nvPr userDrawn="1"/>
        </p:nvSpPr>
        <p:spPr>
          <a:xfrm>
            <a:off x="-17023" y="0"/>
            <a:ext cx="42801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nvGrpSpPr>
          <p:cNvPr id="21" name="Group 20">
            <a:extLst>
              <a:ext uri="{FF2B5EF4-FFF2-40B4-BE49-F238E27FC236}">
                <a16:creationId xmlns:a16="http://schemas.microsoft.com/office/drawing/2014/main" id="{02DF911D-2226-5B11-1D6D-36419280F7A0}"/>
              </a:ext>
            </a:extLst>
          </p:cNvPr>
          <p:cNvGrpSpPr/>
          <p:nvPr userDrawn="1"/>
        </p:nvGrpSpPr>
        <p:grpSpPr>
          <a:xfrm rot="2700000">
            <a:off x="249075" y="329549"/>
            <a:ext cx="265664" cy="387147"/>
            <a:chOff x="2017138" y="377173"/>
            <a:chExt cx="265664" cy="387146"/>
          </a:xfrm>
          <a:solidFill>
            <a:schemeClr val="bg1"/>
          </a:solidFill>
        </p:grpSpPr>
        <p:sp>
          <p:nvSpPr>
            <p:cNvPr id="22" name="Rectangle 21">
              <a:extLst>
                <a:ext uri="{FF2B5EF4-FFF2-40B4-BE49-F238E27FC236}">
                  <a16:creationId xmlns:a16="http://schemas.microsoft.com/office/drawing/2014/main" id="{5BFFDDA4-51CA-F28A-0225-E8AE79840641}"/>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25" name="Rectangle 24">
              <a:extLst>
                <a:ext uri="{FF2B5EF4-FFF2-40B4-BE49-F238E27FC236}">
                  <a16:creationId xmlns:a16="http://schemas.microsoft.com/office/drawing/2014/main" id="{5C708AA7-2012-6427-534B-968D0BD70326}"/>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6" name="Picture Placeholder 2">
            <a:extLst>
              <a:ext uri="{FF2B5EF4-FFF2-40B4-BE49-F238E27FC236}">
                <a16:creationId xmlns:a16="http://schemas.microsoft.com/office/drawing/2014/main" id="{FC30D641-C6C0-5A93-E9B9-B47810BE818A}"/>
              </a:ext>
            </a:extLst>
          </p:cNvPr>
          <p:cNvSpPr>
            <a:spLocks noGrp="1"/>
          </p:cNvSpPr>
          <p:nvPr>
            <p:ph type="pic" idx="11"/>
          </p:nvPr>
        </p:nvSpPr>
        <p:spPr>
          <a:xfrm>
            <a:off x="1036089" y="2140530"/>
            <a:ext cx="2400000"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3" name="Content Placeholder 2">
            <a:extLst>
              <a:ext uri="{FF2B5EF4-FFF2-40B4-BE49-F238E27FC236}">
                <a16:creationId xmlns:a16="http://schemas.microsoft.com/office/drawing/2014/main" id="{F76C3918-ADCC-B188-A799-582058B920CB}"/>
              </a:ext>
            </a:extLst>
          </p:cNvPr>
          <p:cNvSpPr>
            <a:spLocks noGrp="1"/>
          </p:cNvSpPr>
          <p:nvPr>
            <p:ph idx="1"/>
          </p:nvPr>
        </p:nvSpPr>
        <p:spPr>
          <a:xfrm>
            <a:off x="1036089" y="4887232"/>
            <a:ext cx="2400000" cy="945509"/>
          </a:xfrm>
        </p:spPr>
        <p:txBody>
          <a:bodyPr>
            <a:noAutofit/>
          </a:bodyPr>
          <a:lstStyle>
            <a:lvl1pPr marL="0" indent="0" algn="ctr">
              <a:buFontTx/>
              <a:buNone/>
              <a:defRPr sz="16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12" name="Freeform: Shape 11">
            <a:extLst>
              <a:ext uri="{FF2B5EF4-FFF2-40B4-BE49-F238E27FC236}">
                <a16:creationId xmlns:a16="http://schemas.microsoft.com/office/drawing/2014/main" id="{E8A3FE68-5893-76B6-00FD-BA7AA2A99560}"/>
              </a:ext>
            </a:extLst>
          </p:cNvPr>
          <p:cNvSpPr/>
          <p:nvPr userDrawn="1"/>
        </p:nvSpPr>
        <p:spPr>
          <a:xfrm>
            <a:off x="9945403" y="-9726"/>
            <a:ext cx="2256429" cy="1915236"/>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11" name="Picture Placeholder 2">
            <a:extLst>
              <a:ext uri="{FF2B5EF4-FFF2-40B4-BE49-F238E27FC236}">
                <a16:creationId xmlns:a16="http://schemas.microsoft.com/office/drawing/2014/main" id="{1DEF8890-0661-78AE-6AAC-37CDF28F6392}"/>
              </a:ext>
            </a:extLst>
          </p:cNvPr>
          <p:cNvSpPr>
            <a:spLocks noGrp="1"/>
          </p:cNvSpPr>
          <p:nvPr>
            <p:ph type="pic" idx="12"/>
          </p:nvPr>
        </p:nvSpPr>
        <p:spPr>
          <a:xfrm>
            <a:off x="3821732" y="2140530"/>
            <a:ext cx="2400000"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8" name="Picture Placeholder 2">
            <a:extLst>
              <a:ext uri="{FF2B5EF4-FFF2-40B4-BE49-F238E27FC236}">
                <a16:creationId xmlns:a16="http://schemas.microsoft.com/office/drawing/2014/main" id="{67ACFB8E-1BA8-54BE-AF6C-3BA4D022AEDB}"/>
              </a:ext>
            </a:extLst>
          </p:cNvPr>
          <p:cNvSpPr>
            <a:spLocks noGrp="1"/>
          </p:cNvSpPr>
          <p:nvPr>
            <p:ph type="pic" idx="13"/>
          </p:nvPr>
        </p:nvSpPr>
        <p:spPr>
          <a:xfrm>
            <a:off x="6607375" y="2140530"/>
            <a:ext cx="2400000"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9" name="Content Placeholder 2">
            <a:extLst>
              <a:ext uri="{FF2B5EF4-FFF2-40B4-BE49-F238E27FC236}">
                <a16:creationId xmlns:a16="http://schemas.microsoft.com/office/drawing/2014/main" id="{29F54F33-54E4-F608-FD9E-FFF6835603A8}"/>
              </a:ext>
            </a:extLst>
          </p:cNvPr>
          <p:cNvSpPr>
            <a:spLocks noGrp="1"/>
          </p:cNvSpPr>
          <p:nvPr>
            <p:ph idx="14"/>
          </p:nvPr>
        </p:nvSpPr>
        <p:spPr>
          <a:xfrm>
            <a:off x="3821732" y="4887232"/>
            <a:ext cx="2400000" cy="945509"/>
          </a:xfrm>
        </p:spPr>
        <p:txBody>
          <a:bodyPr>
            <a:noAutofit/>
          </a:bodyPr>
          <a:lstStyle>
            <a:lvl1pPr marL="0" indent="0" algn="ctr">
              <a:buFontTx/>
              <a:buNone/>
              <a:defRPr sz="16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0" name="Content Placeholder 2">
            <a:extLst>
              <a:ext uri="{FF2B5EF4-FFF2-40B4-BE49-F238E27FC236}">
                <a16:creationId xmlns:a16="http://schemas.microsoft.com/office/drawing/2014/main" id="{A10F2282-EAFF-B699-A0CE-5BA3337063AF}"/>
              </a:ext>
            </a:extLst>
          </p:cNvPr>
          <p:cNvSpPr>
            <a:spLocks noGrp="1"/>
          </p:cNvSpPr>
          <p:nvPr>
            <p:ph idx="15"/>
          </p:nvPr>
        </p:nvSpPr>
        <p:spPr>
          <a:xfrm>
            <a:off x="6607375" y="4887232"/>
            <a:ext cx="2400000" cy="945509"/>
          </a:xfrm>
        </p:spPr>
        <p:txBody>
          <a:bodyPr>
            <a:noAutofit/>
          </a:bodyPr>
          <a:lstStyle>
            <a:lvl1pPr marL="0" indent="0" algn="ctr">
              <a:buFontTx/>
              <a:buNone/>
              <a:defRPr sz="16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 name="Picture Placeholder 2">
            <a:extLst>
              <a:ext uri="{FF2B5EF4-FFF2-40B4-BE49-F238E27FC236}">
                <a16:creationId xmlns:a16="http://schemas.microsoft.com/office/drawing/2014/main" id="{0E338EE6-AC8F-3597-2E38-839CD601F3A9}"/>
              </a:ext>
            </a:extLst>
          </p:cNvPr>
          <p:cNvSpPr>
            <a:spLocks noGrp="1"/>
          </p:cNvSpPr>
          <p:nvPr>
            <p:ph type="pic" idx="16"/>
          </p:nvPr>
        </p:nvSpPr>
        <p:spPr>
          <a:xfrm>
            <a:off x="9393019" y="2140530"/>
            <a:ext cx="2400000"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4" name="Content Placeholder 2">
            <a:extLst>
              <a:ext uri="{FF2B5EF4-FFF2-40B4-BE49-F238E27FC236}">
                <a16:creationId xmlns:a16="http://schemas.microsoft.com/office/drawing/2014/main" id="{A729644B-F3A4-DF91-017F-0CDF2F32B973}"/>
              </a:ext>
            </a:extLst>
          </p:cNvPr>
          <p:cNvSpPr>
            <a:spLocks noGrp="1"/>
          </p:cNvSpPr>
          <p:nvPr>
            <p:ph idx="17"/>
          </p:nvPr>
        </p:nvSpPr>
        <p:spPr>
          <a:xfrm>
            <a:off x="9393019" y="4887232"/>
            <a:ext cx="2400000" cy="945509"/>
          </a:xfrm>
        </p:spPr>
        <p:txBody>
          <a:bodyPr>
            <a:noAutofit/>
          </a:bodyPr>
          <a:lstStyle>
            <a:lvl1pPr marL="0" indent="0" algn="ctr">
              <a:buFontTx/>
              <a:buNone/>
              <a:defRPr sz="16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4" name="TextBox 23">
            <a:extLst>
              <a:ext uri="{FF2B5EF4-FFF2-40B4-BE49-F238E27FC236}">
                <a16:creationId xmlns:a16="http://schemas.microsoft.com/office/drawing/2014/main" id="{D9050619-30E2-F868-1576-457B71111656}"/>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10" name="Footer Placeholder 4">
            <a:extLst>
              <a:ext uri="{FF2B5EF4-FFF2-40B4-BE49-F238E27FC236}">
                <a16:creationId xmlns:a16="http://schemas.microsoft.com/office/drawing/2014/main" id="{7C939C4E-0168-087C-2F78-D14FE6B5A960}"/>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14" name="Title 1">
            <a:extLst>
              <a:ext uri="{FF2B5EF4-FFF2-40B4-BE49-F238E27FC236}">
                <a16:creationId xmlns:a16="http://schemas.microsoft.com/office/drawing/2014/main" id="{9FDC00A9-C43E-E908-D40E-A13ACE27D4CC}"/>
              </a:ext>
            </a:extLst>
          </p:cNvPr>
          <p:cNvSpPr>
            <a:spLocks noGrp="1"/>
          </p:cNvSpPr>
          <p:nvPr>
            <p:ph type="title"/>
          </p:nvPr>
        </p:nvSpPr>
        <p:spPr>
          <a:xfrm>
            <a:off x="900000" y="540000"/>
            <a:ext cx="8024560" cy="650277"/>
          </a:xfrm>
        </p:spPr>
        <p:txBody>
          <a:bodyPr>
            <a:noAutofit/>
          </a:bodyPr>
          <a:lstStyle>
            <a:lvl1pPr>
              <a:defRPr sz="3200">
                <a:solidFill>
                  <a:schemeClr val="bg1"/>
                </a:solidFill>
                <a:latin typeface="Zilla Slab SemiBold" pitchFamily="2" charset="0"/>
                <a:ea typeface="Zilla Slab SemiBold" pitchFamily="2" charset="0"/>
              </a:defRPr>
            </a:lvl1pPr>
          </a:lstStyle>
          <a:p>
            <a:r>
              <a:rPr lang="en-US" dirty="0"/>
              <a:t>Click to edit</a:t>
            </a:r>
            <a:endParaRPr lang="en-GB" dirty="0"/>
          </a:p>
        </p:txBody>
      </p:sp>
      <p:sp>
        <p:nvSpPr>
          <p:cNvPr id="15" name="Subtitle 2">
            <a:extLst>
              <a:ext uri="{FF2B5EF4-FFF2-40B4-BE49-F238E27FC236}">
                <a16:creationId xmlns:a16="http://schemas.microsoft.com/office/drawing/2014/main" id="{468DF4A6-A050-1711-8F7E-5607D9BA8852}"/>
              </a:ext>
            </a:extLst>
          </p:cNvPr>
          <p:cNvSpPr>
            <a:spLocks noGrp="1"/>
          </p:cNvSpPr>
          <p:nvPr>
            <p:ph type="subTitle" idx="10"/>
          </p:nvPr>
        </p:nvSpPr>
        <p:spPr>
          <a:xfrm>
            <a:off x="900000" y="1080000"/>
            <a:ext cx="8024561" cy="650278"/>
          </a:xfrm>
        </p:spPr>
        <p:txBody>
          <a:bodyPr>
            <a:normAutofit/>
          </a:bodyPr>
          <a:lstStyle>
            <a:lvl1pPr marL="0" indent="0" algn="l">
              <a:lnSpc>
                <a:spcPct val="100000"/>
              </a:lnSpc>
              <a:buNone/>
              <a:defRPr sz="2400">
                <a:solidFill>
                  <a:schemeClr val="bg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2276259040"/>
      </p:ext>
    </p:extLst>
  </p:cSld>
  <p:clrMapOvr>
    <a:masterClrMapping/>
  </p:clrMapOvr>
  <p:transition spd="slow">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FC30D641-C6C0-5A93-E9B9-B47810BE818A}"/>
              </a:ext>
            </a:extLst>
          </p:cNvPr>
          <p:cNvSpPr>
            <a:spLocks noGrp="1"/>
          </p:cNvSpPr>
          <p:nvPr>
            <p:ph type="pic" idx="11"/>
          </p:nvPr>
        </p:nvSpPr>
        <p:spPr>
          <a:xfrm>
            <a:off x="414765" y="2466405"/>
            <a:ext cx="2355627"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7" name="Rectangle 16">
            <a:extLst>
              <a:ext uri="{FF2B5EF4-FFF2-40B4-BE49-F238E27FC236}">
                <a16:creationId xmlns:a16="http://schemas.microsoft.com/office/drawing/2014/main" id="{1EAB3220-1A1B-B015-0A9D-928F5F699CF2}"/>
              </a:ext>
            </a:extLst>
          </p:cNvPr>
          <p:cNvSpPr/>
          <p:nvPr userDrawn="1"/>
        </p:nvSpPr>
        <p:spPr>
          <a:xfrm>
            <a:off x="2855" y="0"/>
            <a:ext cx="428017"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3" name="Content Placeholder 2">
            <a:extLst>
              <a:ext uri="{FF2B5EF4-FFF2-40B4-BE49-F238E27FC236}">
                <a16:creationId xmlns:a16="http://schemas.microsoft.com/office/drawing/2014/main" id="{F76C3918-ADCC-B188-A799-582058B920CB}"/>
              </a:ext>
            </a:extLst>
          </p:cNvPr>
          <p:cNvSpPr>
            <a:spLocks noGrp="1"/>
          </p:cNvSpPr>
          <p:nvPr>
            <p:ph idx="1"/>
          </p:nvPr>
        </p:nvSpPr>
        <p:spPr>
          <a:xfrm>
            <a:off x="428017" y="5213107"/>
            <a:ext cx="2304000" cy="945509"/>
          </a:xfrm>
        </p:spPr>
        <p:txBody>
          <a:bodyPr>
            <a:noAutofit/>
          </a:bodyPr>
          <a:lstStyle>
            <a:lvl1pPr marL="0" indent="0" algn="ctr">
              <a:buFontTx/>
              <a:buNone/>
              <a:defRPr sz="19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14" name="Group 13">
            <a:extLst>
              <a:ext uri="{FF2B5EF4-FFF2-40B4-BE49-F238E27FC236}">
                <a16:creationId xmlns:a16="http://schemas.microsoft.com/office/drawing/2014/main" id="{0F4F63CD-3BF5-D462-8690-48BA69FCA502}"/>
              </a:ext>
            </a:extLst>
          </p:cNvPr>
          <p:cNvGrpSpPr/>
          <p:nvPr userDrawn="1"/>
        </p:nvGrpSpPr>
        <p:grpSpPr>
          <a:xfrm rot="2700000">
            <a:off x="249075" y="329549"/>
            <a:ext cx="265664" cy="387147"/>
            <a:chOff x="2017138" y="377173"/>
            <a:chExt cx="265664" cy="387146"/>
          </a:xfrm>
        </p:grpSpPr>
        <p:sp>
          <p:nvSpPr>
            <p:cNvPr id="15" name="Rectangle 14">
              <a:extLst>
                <a:ext uri="{FF2B5EF4-FFF2-40B4-BE49-F238E27FC236}">
                  <a16:creationId xmlns:a16="http://schemas.microsoft.com/office/drawing/2014/main" id="{FA12B073-C528-784F-54AF-28980480F188}"/>
                </a:ext>
              </a:extLst>
            </p:cNvPr>
            <p:cNvSpPr/>
            <p:nvPr/>
          </p:nvSpPr>
          <p:spPr>
            <a:xfrm>
              <a:off x="2170604"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6" name="Rectangle 15">
              <a:extLst>
                <a:ext uri="{FF2B5EF4-FFF2-40B4-BE49-F238E27FC236}">
                  <a16:creationId xmlns:a16="http://schemas.microsoft.com/office/drawing/2014/main" id="{D6841EC8-6389-5F76-DAC5-65F56CD60369}"/>
                </a:ext>
              </a:extLst>
            </p:cNvPr>
            <p:cNvSpPr/>
            <p:nvPr/>
          </p:nvSpPr>
          <p:spPr>
            <a:xfrm>
              <a:off x="2017138"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11" name="Picture Placeholder 2">
            <a:extLst>
              <a:ext uri="{FF2B5EF4-FFF2-40B4-BE49-F238E27FC236}">
                <a16:creationId xmlns:a16="http://schemas.microsoft.com/office/drawing/2014/main" id="{1DEF8890-0661-78AE-6AAC-37CDF28F6392}"/>
              </a:ext>
            </a:extLst>
          </p:cNvPr>
          <p:cNvSpPr>
            <a:spLocks noGrp="1"/>
          </p:cNvSpPr>
          <p:nvPr>
            <p:ph type="pic" idx="12"/>
          </p:nvPr>
        </p:nvSpPr>
        <p:spPr>
          <a:xfrm>
            <a:off x="2772625" y="2466405"/>
            <a:ext cx="2345795"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8" name="Picture Placeholder 2">
            <a:extLst>
              <a:ext uri="{FF2B5EF4-FFF2-40B4-BE49-F238E27FC236}">
                <a16:creationId xmlns:a16="http://schemas.microsoft.com/office/drawing/2014/main" id="{67ACFB8E-1BA8-54BE-AF6C-3BA4D022AEDB}"/>
              </a:ext>
            </a:extLst>
          </p:cNvPr>
          <p:cNvSpPr>
            <a:spLocks noGrp="1"/>
          </p:cNvSpPr>
          <p:nvPr>
            <p:ph type="pic" idx="13"/>
          </p:nvPr>
        </p:nvSpPr>
        <p:spPr>
          <a:xfrm>
            <a:off x="5130485" y="2466405"/>
            <a:ext cx="2345795"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9" name="Content Placeholder 2">
            <a:extLst>
              <a:ext uri="{FF2B5EF4-FFF2-40B4-BE49-F238E27FC236}">
                <a16:creationId xmlns:a16="http://schemas.microsoft.com/office/drawing/2014/main" id="{29F54F33-54E4-F608-FD9E-FFF6835603A8}"/>
              </a:ext>
            </a:extLst>
          </p:cNvPr>
          <p:cNvSpPr>
            <a:spLocks noGrp="1"/>
          </p:cNvSpPr>
          <p:nvPr>
            <p:ph idx="14"/>
          </p:nvPr>
        </p:nvSpPr>
        <p:spPr>
          <a:xfrm>
            <a:off x="2786575" y="5213107"/>
            <a:ext cx="2304000" cy="945509"/>
          </a:xfrm>
        </p:spPr>
        <p:txBody>
          <a:bodyPr>
            <a:noAutofit/>
          </a:bodyPr>
          <a:lstStyle>
            <a:lvl1pPr marL="0" indent="0" algn="ctr">
              <a:buFontTx/>
              <a:buNone/>
              <a:defRPr sz="19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0" name="Content Placeholder 2">
            <a:extLst>
              <a:ext uri="{FF2B5EF4-FFF2-40B4-BE49-F238E27FC236}">
                <a16:creationId xmlns:a16="http://schemas.microsoft.com/office/drawing/2014/main" id="{A10F2282-EAFF-B699-A0CE-5BA3337063AF}"/>
              </a:ext>
            </a:extLst>
          </p:cNvPr>
          <p:cNvSpPr>
            <a:spLocks noGrp="1"/>
          </p:cNvSpPr>
          <p:nvPr>
            <p:ph idx="15"/>
          </p:nvPr>
        </p:nvSpPr>
        <p:spPr>
          <a:xfrm>
            <a:off x="5145132" y="5213107"/>
            <a:ext cx="2304000" cy="945509"/>
          </a:xfrm>
        </p:spPr>
        <p:txBody>
          <a:bodyPr>
            <a:noAutofit/>
          </a:bodyPr>
          <a:lstStyle>
            <a:lvl1pPr marL="0" indent="0" algn="ctr">
              <a:buFontTx/>
              <a:buNone/>
              <a:defRPr sz="1900">
                <a:solidFill>
                  <a:srgbClr val="7B7B7B"/>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 name="Picture Placeholder 2">
            <a:extLst>
              <a:ext uri="{FF2B5EF4-FFF2-40B4-BE49-F238E27FC236}">
                <a16:creationId xmlns:a16="http://schemas.microsoft.com/office/drawing/2014/main" id="{0E338EE6-AC8F-3597-2E38-839CD601F3A9}"/>
              </a:ext>
            </a:extLst>
          </p:cNvPr>
          <p:cNvSpPr>
            <a:spLocks noGrp="1"/>
          </p:cNvSpPr>
          <p:nvPr>
            <p:ph type="pic" idx="16"/>
          </p:nvPr>
        </p:nvSpPr>
        <p:spPr>
          <a:xfrm>
            <a:off x="7488345" y="2466405"/>
            <a:ext cx="2345795"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4" name="Content Placeholder 2">
            <a:extLst>
              <a:ext uri="{FF2B5EF4-FFF2-40B4-BE49-F238E27FC236}">
                <a16:creationId xmlns:a16="http://schemas.microsoft.com/office/drawing/2014/main" id="{A729644B-F3A4-DF91-017F-0CDF2F32B973}"/>
              </a:ext>
            </a:extLst>
          </p:cNvPr>
          <p:cNvSpPr>
            <a:spLocks noGrp="1"/>
          </p:cNvSpPr>
          <p:nvPr>
            <p:ph idx="17"/>
          </p:nvPr>
        </p:nvSpPr>
        <p:spPr>
          <a:xfrm>
            <a:off x="7503689" y="5213107"/>
            <a:ext cx="2304000" cy="945509"/>
          </a:xfrm>
        </p:spPr>
        <p:txBody>
          <a:bodyPr>
            <a:noAutofit/>
          </a:bodyPr>
          <a:lstStyle>
            <a:lvl1pPr marL="0" indent="0" algn="ctr">
              <a:buFontTx/>
              <a:buNone/>
              <a:defRPr sz="19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5" name="Picture Placeholder 2">
            <a:extLst>
              <a:ext uri="{FF2B5EF4-FFF2-40B4-BE49-F238E27FC236}">
                <a16:creationId xmlns:a16="http://schemas.microsoft.com/office/drawing/2014/main" id="{02DBC791-7414-F7EA-7286-87D636991B88}"/>
              </a:ext>
            </a:extLst>
          </p:cNvPr>
          <p:cNvSpPr>
            <a:spLocks noGrp="1"/>
          </p:cNvSpPr>
          <p:nvPr>
            <p:ph type="pic" idx="18"/>
          </p:nvPr>
        </p:nvSpPr>
        <p:spPr>
          <a:xfrm>
            <a:off x="9846205" y="2466405"/>
            <a:ext cx="2345795"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25" name="Content Placeholder 2">
            <a:extLst>
              <a:ext uri="{FF2B5EF4-FFF2-40B4-BE49-F238E27FC236}">
                <a16:creationId xmlns:a16="http://schemas.microsoft.com/office/drawing/2014/main" id="{CFC3D4B0-9DDE-25B8-242E-34CCF99EE9ED}"/>
              </a:ext>
            </a:extLst>
          </p:cNvPr>
          <p:cNvSpPr>
            <a:spLocks noGrp="1"/>
          </p:cNvSpPr>
          <p:nvPr>
            <p:ph idx="19"/>
          </p:nvPr>
        </p:nvSpPr>
        <p:spPr>
          <a:xfrm>
            <a:off x="9862248" y="5207190"/>
            <a:ext cx="2304000" cy="945509"/>
          </a:xfrm>
        </p:spPr>
        <p:txBody>
          <a:bodyPr>
            <a:noAutofit/>
          </a:bodyPr>
          <a:lstStyle>
            <a:lvl1pPr marL="0" indent="0" algn="ctr">
              <a:buFontTx/>
              <a:buNone/>
              <a:defRPr sz="19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8" name="TextBox 27">
            <a:extLst>
              <a:ext uri="{FF2B5EF4-FFF2-40B4-BE49-F238E27FC236}">
                <a16:creationId xmlns:a16="http://schemas.microsoft.com/office/drawing/2014/main" id="{8DE61F62-B0CC-C41A-9AAC-3498648CB5E7}"/>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10" name="Footer Placeholder 4">
            <a:extLst>
              <a:ext uri="{FF2B5EF4-FFF2-40B4-BE49-F238E27FC236}">
                <a16:creationId xmlns:a16="http://schemas.microsoft.com/office/drawing/2014/main" id="{E4AA054C-4EBA-7FA7-ABE0-4D94D6A7330C}"/>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7" name="Title 1">
            <a:extLst>
              <a:ext uri="{FF2B5EF4-FFF2-40B4-BE49-F238E27FC236}">
                <a16:creationId xmlns:a16="http://schemas.microsoft.com/office/drawing/2014/main" id="{D9CD3A0F-F322-5536-AE40-3EA8DDE93391}"/>
              </a:ext>
            </a:extLst>
          </p:cNvPr>
          <p:cNvSpPr>
            <a:spLocks noGrp="1"/>
          </p:cNvSpPr>
          <p:nvPr>
            <p:ph type="title"/>
          </p:nvPr>
        </p:nvSpPr>
        <p:spPr>
          <a:xfrm>
            <a:off x="900000" y="540000"/>
            <a:ext cx="8024560"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9" name="Subtitle 2">
            <a:extLst>
              <a:ext uri="{FF2B5EF4-FFF2-40B4-BE49-F238E27FC236}">
                <a16:creationId xmlns:a16="http://schemas.microsoft.com/office/drawing/2014/main" id="{348FB747-CFF8-994D-1D26-02DFA150DBA8}"/>
              </a:ext>
            </a:extLst>
          </p:cNvPr>
          <p:cNvSpPr>
            <a:spLocks noGrp="1"/>
          </p:cNvSpPr>
          <p:nvPr>
            <p:ph type="subTitle" idx="10"/>
          </p:nvPr>
        </p:nvSpPr>
        <p:spPr>
          <a:xfrm>
            <a:off x="900000" y="1080000"/>
            <a:ext cx="8024561"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1736010929"/>
      </p:ext>
    </p:extLst>
  </p:cSld>
  <p:clrMapOvr>
    <a:masterClrMapping/>
  </p:clrMapOvr>
  <p:transition spd="slow">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09E859D-576B-1398-71F9-BB7008514B27}"/>
              </a:ext>
            </a:extLst>
          </p:cNvPr>
          <p:cNvSpPr/>
          <p:nvPr userDrawn="1"/>
        </p:nvSpPr>
        <p:spPr>
          <a:xfrm>
            <a:off x="410992" y="6314"/>
            <a:ext cx="11781008" cy="68516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Rectangle 16">
            <a:extLst>
              <a:ext uri="{FF2B5EF4-FFF2-40B4-BE49-F238E27FC236}">
                <a16:creationId xmlns:a16="http://schemas.microsoft.com/office/drawing/2014/main" id="{1EAB3220-1A1B-B015-0A9D-928F5F699CF2}"/>
              </a:ext>
            </a:extLst>
          </p:cNvPr>
          <p:cNvSpPr/>
          <p:nvPr userDrawn="1"/>
        </p:nvSpPr>
        <p:spPr>
          <a:xfrm>
            <a:off x="-7084" y="0"/>
            <a:ext cx="42801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3" name="Content Placeholder 2">
            <a:extLst>
              <a:ext uri="{FF2B5EF4-FFF2-40B4-BE49-F238E27FC236}">
                <a16:creationId xmlns:a16="http://schemas.microsoft.com/office/drawing/2014/main" id="{F76C3918-ADCC-B188-A799-582058B920CB}"/>
              </a:ext>
            </a:extLst>
          </p:cNvPr>
          <p:cNvSpPr>
            <a:spLocks noGrp="1"/>
          </p:cNvSpPr>
          <p:nvPr>
            <p:ph idx="1"/>
          </p:nvPr>
        </p:nvSpPr>
        <p:spPr>
          <a:xfrm>
            <a:off x="428017" y="4678964"/>
            <a:ext cx="2304000" cy="945509"/>
          </a:xfrm>
        </p:spPr>
        <p:txBody>
          <a:bodyPr>
            <a:noAutofit/>
          </a:bodyPr>
          <a:lstStyle>
            <a:lvl1pPr marL="0" indent="0" algn="ctr">
              <a:buFontTx/>
              <a:buNone/>
              <a:defRPr sz="1600">
                <a:solidFill>
                  <a:schemeClr val="bg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Freeform: Shape 11">
            <a:extLst>
              <a:ext uri="{FF2B5EF4-FFF2-40B4-BE49-F238E27FC236}">
                <a16:creationId xmlns:a16="http://schemas.microsoft.com/office/drawing/2014/main" id="{E8A3FE68-5893-76B6-00FD-BA7AA2A99560}"/>
              </a:ext>
            </a:extLst>
          </p:cNvPr>
          <p:cNvSpPr/>
          <p:nvPr userDrawn="1"/>
        </p:nvSpPr>
        <p:spPr>
          <a:xfrm>
            <a:off x="9945403" y="-9726"/>
            <a:ext cx="2256429" cy="1915236"/>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14" name="Group 13">
            <a:extLst>
              <a:ext uri="{FF2B5EF4-FFF2-40B4-BE49-F238E27FC236}">
                <a16:creationId xmlns:a16="http://schemas.microsoft.com/office/drawing/2014/main" id="{0F4F63CD-3BF5-D462-8690-48BA69FCA502}"/>
              </a:ext>
            </a:extLst>
          </p:cNvPr>
          <p:cNvGrpSpPr/>
          <p:nvPr userDrawn="1"/>
        </p:nvGrpSpPr>
        <p:grpSpPr>
          <a:xfrm rot="2700000">
            <a:off x="249075" y="329549"/>
            <a:ext cx="265664" cy="387147"/>
            <a:chOff x="2017138" y="377173"/>
            <a:chExt cx="265664" cy="387146"/>
          </a:xfrm>
          <a:solidFill>
            <a:schemeClr val="bg1"/>
          </a:solidFill>
        </p:grpSpPr>
        <p:sp>
          <p:nvSpPr>
            <p:cNvPr id="15" name="Rectangle 14">
              <a:extLst>
                <a:ext uri="{FF2B5EF4-FFF2-40B4-BE49-F238E27FC236}">
                  <a16:creationId xmlns:a16="http://schemas.microsoft.com/office/drawing/2014/main" id="{FA12B073-C528-784F-54AF-28980480F188}"/>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6" name="Rectangle 15">
              <a:extLst>
                <a:ext uri="{FF2B5EF4-FFF2-40B4-BE49-F238E27FC236}">
                  <a16:creationId xmlns:a16="http://schemas.microsoft.com/office/drawing/2014/main" id="{D6841EC8-6389-5F76-DAC5-65F56CD60369}"/>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19" name="Content Placeholder 2">
            <a:extLst>
              <a:ext uri="{FF2B5EF4-FFF2-40B4-BE49-F238E27FC236}">
                <a16:creationId xmlns:a16="http://schemas.microsoft.com/office/drawing/2014/main" id="{29F54F33-54E4-F608-FD9E-FFF6835603A8}"/>
              </a:ext>
            </a:extLst>
          </p:cNvPr>
          <p:cNvSpPr>
            <a:spLocks noGrp="1"/>
          </p:cNvSpPr>
          <p:nvPr>
            <p:ph idx="14"/>
          </p:nvPr>
        </p:nvSpPr>
        <p:spPr>
          <a:xfrm>
            <a:off x="2786575" y="4678964"/>
            <a:ext cx="2304000" cy="945509"/>
          </a:xfrm>
        </p:spPr>
        <p:txBody>
          <a:bodyPr>
            <a:noAutofit/>
          </a:bodyPr>
          <a:lstStyle>
            <a:lvl1pPr marL="0" indent="0" algn="ctr">
              <a:buFontTx/>
              <a:buNone/>
              <a:defRPr sz="1600">
                <a:solidFill>
                  <a:schemeClr val="bg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0" name="Content Placeholder 2">
            <a:extLst>
              <a:ext uri="{FF2B5EF4-FFF2-40B4-BE49-F238E27FC236}">
                <a16:creationId xmlns:a16="http://schemas.microsoft.com/office/drawing/2014/main" id="{A10F2282-EAFF-B699-A0CE-5BA3337063AF}"/>
              </a:ext>
            </a:extLst>
          </p:cNvPr>
          <p:cNvSpPr>
            <a:spLocks noGrp="1"/>
          </p:cNvSpPr>
          <p:nvPr>
            <p:ph idx="15"/>
          </p:nvPr>
        </p:nvSpPr>
        <p:spPr>
          <a:xfrm>
            <a:off x="5145132" y="4678964"/>
            <a:ext cx="2304000" cy="945509"/>
          </a:xfrm>
        </p:spPr>
        <p:txBody>
          <a:bodyPr>
            <a:noAutofit/>
          </a:bodyPr>
          <a:lstStyle>
            <a:lvl1pPr marL="0" indent="0" algn="ctr">
              <a:buFontTx/>
              <a:buNone/>
              <a:defRPr sz="1600">
                <a:solidFill>
                  <a:schemeClr val="bg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4" name="Content Placeholder 2">
            <a:extLst>
              <a:ext uri="{FF2B5EF4-FFF2-40B4-BE49-F238E27FC236}">
                <a16:creationId xmlns:a16="http://schemas.microsoft.com/office/drawing/2014/main" id="{A729644B-F3A4-DF91-017F-0CDF2F32B973}"/>
              </a:ext>
            </a:extLst>
          </p:cNvPr>
          <p:cNvSpPr>
            <a:spLocks noGrp="1"/>
          </p:cNvSpPr>
          <p:nvPr>
            <p:ph idx="17"/>
          </p:nvPr>
        </p:nvSpPr>
        <p:spPr>
          <a:xfrm>
            <a:off x="7503689" y="4678964"/>
            <a:ext cx="2304000" cy="945509"/>
          </a:xfrm>
        </p:spPr>
        <p:txBody>
          <a:bodyPr>
            <a:noAutofit/>
          </a:bodyPr>
          <a:lstStyle>
            <a:lvl1pPr marL="0" indent="0" algn="ctr">
              <a:buFontTx/>
              <a:buNone/>
              <a:defRPr sz="1600">
                <a:solidFill>
                  <a:schemeClr val="bg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5" name="Content Placeholder 2">
            <a:extLst>
              <a:ext uri="{FF2B5EF4-FFF2-40B4-BE49-F238E27FC236}">
                <a16:creationId xmlns:a16="http://schemas.microsoft.com/office/drawing/2014/main" id="{CFC3D4B0-9DDE-25B8-242E-34CCF99EE9ED}"/>
              </a:ext>
            </a:extLst>
          </p:cNvPr>
          <p:cNvSpPr>
            <a:spLocks noGrp="1"/>
          </p:cNvSpPr>
          <p:nvPr>
            <p:ph idx="19"/>
          </p:nvPr>
        </p:nvSpPr>
        <p:spPr>
          <a:xfrm>
            <a:off x="9862248" y="4673047"/>
            <a:ext cx="2304000" cy="945509"/>
          </a:xfrm>
        </p:spPr>
        <p:txBody>
          <a:bodyPr>
            <a:noAutofit/>
          </a:bodyPr>
          <a:lstStyle>
            <a:lvl1pPr marL="0" indent="0" algn="ctr">
              <a:buFontTx/>
              <a:buNone/>
              <a:defRPr sz="1600">
                <a:solidFill>
                  <a:schemeClr val="bg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8" name="TextBox 27">
            <a:extLst>
              <a:ext uri="{FF2B5EF4-FFF2-40B4-BE49-F238E27FC236}">
                <a16:creationId xmlns:a16="http://schemas.microsoft.com/office/drawing/2014/main" id="{8DE61F62-B0CC-C41A-9AAC-3498648CB5E7}"/>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9" name="Picture Placeholder 2">
            <a:extLst>
              <a:ext uri="{FF2B5EF4-FFF2-40B4-BE49-F238E27FC236}">
                <a16:creationId xmlns:a16="http://schemas.microsoft.com/office/drawing/2014/main" id="{A2612DD0-26C1-795A-415B-D6F42D0A7EC3}"/>
              </a:ext>
            </a:extLst>
          </p:cNvPr>
          <p:cNvSpPr>
            <a:spLocks noGrp="1"/>
          </p:cNvSpPr>
          <p:nvPr>
            <p:ph type="pic" idx="11"/>
          </p:nvPr>
        </p:nvSpPr>
        <p:spPr>
          <a:xfrm>
            <a:off x="414765" y="1932262"/>
            <a:ext cx="2355627"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21" name="Picture Placeholder 2">
            <a:extLst>
              <a:ext uri="{FF2B5EF4-FFF2-40B4-BE49-F238E27FC236}">
                <a16:creationId xmlns:a16="http://schemas.microsoft.com/office/drawing/2014/main" id="{AC8D8631-1078-B0EC-8CBB-0B3E15F785F7}"/>
              </a:ext>
            </a:extLst>
          </p:cNvPr>
          <p:cNvSpPr>
            <a:spLocks noGrp="1"/>
          </p:cNvSpPr>
          <p:nvPr>
            <p:ph type="pic" idx="12"/>
          </p:nvPr>
        </p:nvSpPr>
        <p:spPr>
          <a:xfrm>
            <a:off x="2772625" y="1932262"/>
            <a:ext cx="2345795"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22" name="Picture Placeholder 2">
            <a:extLst>
              <a:ext uri="{FF2B5EF4-FFF2-40B4-BE49-F238E27FC236}">
                <a16:creationId xmlns:a16="http://schemas.microsoft.com/office/drawing/2014/main" id="{41AC182F-1D40-271E-EEF6-7FE452A5D183}"/>
              </a:ext>
            </a:extLst>
          </p:cNvPr>
          <p:cNvSpPr>
            <a:spLocks noGrp="1"/>
          </p:cNvSpPr>
          <p:nvPr>
            <p:ph type="pic" idx="13"/>
          </p:nvPr>
        </p:nvSpPr>
        <p:spPr>
          <a:xfrm>
            <a:off x="5130485" y="1932262"/>
            <a:ext cx="2345795"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23" name="Picture Placeholder 2">
            <a:extLst>
              <a:ext uri="{FF2B5EF4-FFF2-40B4-BE49-F238E27FC236}">
                <a16:creationId xmlns:a16="http://schemas.microsoft.com/office/drawing/2014/main" id="{5CB9B95B-6DE2-0A0F-6867-066E5EDBBE42}"/>
              </a:ext>
            </a:extLst>
          </p:cNvPr>
          <p:cNvSpPr>
            <a:spLocks noGrp="1"/>
          </p:cNvSpPr>
          <p:nvPr>
            <p:ph type="pic" idx="16"/>
          </p:nvPr>
        </p:nvSpPr>
        <p:spPr>
          <a:xfrm>
            <a:off x="7488345" y="1932262"/>
            <a:ext cx="2345795"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24" name="Picture Placeholder 2">
            <a:extLst>
              <a:ext uri="{FF2B5EF4-FFF2-40B4-BE49-F238E27FC236}">
                <a16:creationId xmlns:a16="http://schemas.microsoft.com/office/drawing/2014/main" id="{B8C53B51-4F04-3397-C886-8DA12304D190}"/>
              </a:ext>
            </a:extLst>
          </p:cNvPr>
          <p:cNvSpPr>
            <a:spLocks noGrp="1"/>
          </p:cNvSpPr>
          <p:nvPr>
            <p:ph type="pic" idx="18"/>
          </p:nvPr>
        </p:nvSpPr>
        <p:spPr>
          <a:xfrm>
            <a:off x="9846205" y="1932262"/>
            <a:ext cx="2345795" cy="2400000"/>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2" name="Footer Placeholder 4">
            <a:extLst>
              <a:ext uri="{FF2B5EF4-FFF2-40B4-BE49-F238E27FC236}">
                <a16:creationId xmlns:a16="http://schemas.microsoft.com/office/drawing/2014/main" id="{E89EAFF0-7ACB-B937-9B7C-284221BAF3F6}"/>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bg1"/>
                </a:solidFill>
                <a:latin typeface="Public Sans Medium" pitchFamily="2" charset="0"/>
              </a:defRPr>
            </a:lvl1pPr>
          </a:lstStyle>
          <a:p>
            <a:r>
              <a:rPr lang="en-US" dirty="0"/>
              <a:t>Transforming trade. Changing lives.</a:t>
            </a:r>
            <a:endParaRPr lang="en-GB" dirty="0"/>
          </a:p>
        </p:txBody>
      </p:sp>
      <p:sp>
        <p:nvSpPr>
          <p:cNvPr id="5" name="Title 1">
            <a:extLst>
              <a:ext uri="{FF2B5EF4-FFF2-40B4-BE49-F238E27FC236}">
                <a16:creationId xmlns:a16="http://schemas.microsoft.com/office/drawing/2014/main" id="{02C1ABBF-083C-8690-9A13-F917D3767534}"/>
              </a:ext>
            </a:extLst>
          </p:cNvPr>
          <p:cNvSpPr>
            <a:spLocks noGrp="1"/>
          </p:cNvSpPr>
          <p:nvPr>
            <p:ph type="title"/>
          </p:nvPr>
        </p:nvSpPr>
        <p:spPr>
          <a:xfrm>
            <a:off x="900000" y="540000"/>
            <a:ext cx="8024560" cy="650277"/>
          </a:xfrm>
        </p:spPr>
        <p:txBody>
          <a:bodyPr>
            <a:noAutofit/>
          </a:bodyPr>
          <a:lstStyle>
            <a:lvl1pPr>
              <a:defRPr sz="3200">
                <a:solidFill>
                  <a:schemeClr val="bg1"/>
                </a:solidFill>
                <a:latin typeface="Zilla Slab SemiBold" pitchFamily="2" charset="0"/>
                <a:ea typeface="Zilla Slab SemiBold" pitchFamily="2" charset="0"/>
              </a:defRPr>
            </a:lvl1pPr>
          </a:lstStyle>
          <a:p>
            <a:r>
              <a:rPr lang="en-US" dirty="0"/>
              <a:t>Click to edit</a:t>
            </a:r>
            <a:endParaRPr lang="en-GB" dirty="0"/>
          </a:p>
        </p:txBody>
      </p:sp>
      <p:sp>
        <p:nvSpPr>
          <p:cNvPr id="6" name="Subtitle 2">
            <a:extLst>
              <a:ext uri="{FF2B5EF4-FFF2-40B4-BE49-F238E27FC236}">
                <a16:creationId xmlns:a16="http://schemas.microsoft.com/office/drawing/2014/main" id="{5749F54E-E457-E558-31D8-6570B598956F}"/>
              </a:ext>
            </a:extLst>
          </p:cNvPr>
          <p:cNvSpPr>
            <a:spLocks noGrp="1"/>
          </p:cNvSpPr>
          <p:nvPr>
            <p:ph type="subTitle" idx="10"/>
          </p:nvPr>
        </p:nvSpPr>
        <p:spPr>
          <a:xfrm>
            <a:off x="900000" y="1080000"/>
            <a:ext cx="8024561" cy="650278"/>
          </a:xfrm>
        </p:spPr>
        <p:txBody>
          <a:bodyPr>
            <a:normAutofit/>
          </a:bodyPr>
          <a:lstStyle>
            <a:lvl1pPr marL="0" indent="0" algn="l">
              <a:lnSpc>
                <a:spcPct val="100000"/>
              </a:lnSpc>
              <a:buNone/>
              <a:defRPr sz="2400">
                <a:solidFill>
                  <a:schemeClr val="bg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4011439736"/>
      </p:ext>
    </p:extLst>
  </p:cSld>
  <p:clrMapOvr>
    <a:masterClrMapping/>
  </p:clrMapOvr>
  <p:transition spd="slow">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ECF535E3-9640-CC99-1778-C25739F91F4F}"/>
              </a:ext>
            </a:extLst>
          </p:cNvPr>
          <p:cNvSpPr>
            <a:spLocks noGrp="1"/>
          </p:cNvSpPr>
          <p:nvPr>
            <p:ph type="pic" idx="12" hasCustomPrompt="1"/>
          </p:nvPr>
        </p:nvSpPr>
        <p:spPr>
          <a:xfrm>
            <a:off x="-2389" y="-2292"/>
            <a:ext cx="12186770" cy="6861491"/>
          </a:xfrm>
          <a:custGeom>
            <a:avLst/>
            <a:gdLst>
              <a:gd name="connsiteX0" fmla="*/ -27 w 10440079"/>
              <a:gd name="connsiteY0" fmla="*/ 4443768 h 6909846"/>
              <a:gd name="connsiteX1" fmla="*/ 1033888 w 10440079"/>
              <a:gd name="connsiteY1" fmla="*/ 1368585 h 6909846"/>
              <a:gd name="connsiteX2" fmla="*/ 5220040 w 10440079"/>
              <a:gd name="connsiteY2" fmla="*/ 0 h 6909846"/>
              <a:gd name="connsiteX3" fmla="*/ 9406191 w 10440079"/>
              <a:gd name="connsiteY3" fmla="*/ 1368585 h 6909846"/>
              <a:gd name="connsiteX4" fmla="*/ 10440106 w 10440079"/>
              <a:gd name="connsiteY4" fmla="*/ 4443768 h 6909846"/>
              <a:gd name="connsiteX5" fmla="*/ 7543163 w 10440079"/>
              <a:gd name="connsiteY5" fmla="*/ 6909882 h 6909846"/>
              <a:gd name="connsiteX6" fmla="*/ 2896916 w 10440079"/>
              <a:gd name="connsiteY6" fmla="*/ 6909882 h 6909846"/>
              <a:gd name="connsiteX7" fmla="*/ -27 w 10440079"/>
              <a:gd name="connsiteY7" fmla="*/ 4443768 h 6909846"/>
              <a:gd name="connsiteX0" fmla="*/ 64918 w 10505051"/>
              <a:gd name="connsiteY0" fmla="*/ 4443768 h 6919821"/>
              <a:gd name="connsiteX1" fmla="*/ 1098833 w 10505051"/>
              <a:gd name="connsiteY1" fmla="*/ 1368585 h 6919821"/>
              <a:gd name="connsiteX2" fmla="*/ 5284985 w 10505051"/>
              <a:gd name="connsiteY2" fmla="*/ 0 h 6919821"/>
              <a:gd name="connsiteX3" fmla="*/ 9471136 w 10505051"/>
              <a:gd name="connsiteY3" fmla="*/ 1368585 h 6919821"/>
              <a:gd name="connsiteX4" fmla="*/ 10505051 w 10505051"/>
              <a:gd name="connsiteY4" fmla="*/ 4443768 h 6919821"/>
              <a:gd name="connsiteX5" fmla="*/ 7608108 w 10505051"/>
              <a:gd name="connsiteY5" fmla="*/ 6909882 h 6919821"/>
              <a:gd name="connsiteX6" fmla="*/ 0 w 10505051"/>
              <a:gd name="connsiteY6" fmla="*/ 6919821 h 6919821"/>
              <a:gd name="connsiteX7" fmla="*/ 64918 w 10505051"/>
              <a:gd name="connsiteY7" fmla="*/ 4443768 h 6919821"/>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05051 w 10540151"/>
              <a:gd name="connsiteY4" fmla="*/ 4443768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381683 w 10540151"/>
              <a:gd name="connsiteY3" fmla="*/ 194505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3578087 h 6064079"/>
              <a:gd name="connsiteX1" fmla="*/ 1098833 w 10540151"/>
              <a:gd name="connsiteY1" fmla="*/ 502904 h 6064079"/>
              <a:gd name="connsiteX2" fmla="*/ 8256785 w 10540151"/>
              <a:gd name="connsiteY2" fmla="*/ 18902 h 6064079"/>
              <a:gd name="connsiteX3" fmla="*/ 9381683 w 10540151"/>
              <a:gd name="connsiteY3" fmla="*/ 1079374 h 6064079"/>
              <a:gd name="connsiteX4" fmla="*/ 10524929 w 10540151"/>
              <a:gd name="connsiteY4" fmla="*/ 0 h 6064079"/>
              <a:gd name="connsiteX5" fmla="*/ 10540151 w 10540151"/>
              <a:gd name="connsiteY5" fmla="*/ 6064079 h 6064079"/>
              <a:gd name="connsiteX6" fmla="*/ 0 w 10540151"/>
              <a:gd name="connsiteY6" fmla="*/ 6054140 h 6064079"/>
              <a:gd name="connsiteX7" fmla="*/ 64918 w 10540151"/>
              <a:gd name="connsiteY7" fmla="*/ 3578087 h 6064079"/>
              <a:gd name="connsiteX0" fmla="*/ 64918 w 10540151"/>
              <a:gd name="connsiteY0" fmla="*/ 4407027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64918 w 10540151"/>
              <a:gd name="connsiteY7" fmla="*/ 4407027 h 6893019"/>
              <a:gd name="connsiteX0" fmla="*/ 8264700 w 10540151"/>
              <a:gd name="connsiteY0" fmla="*/ 0 h 6898966"/>
              <a:gd name="connsiteX1" fmla="*/ 9139589 w 10540151"/>
              <a:gd name="connsiteY1" fmla="*/ 5947 h 6898966"/>
              <a:gd name="connsiteX2" fmla="*/ 8256785 w 10540151"/>
              <a:gd name="connsiteY2" fmla="*/ 853789 h 6898966"/>
              <a:gd name="connsiteX3" fmla="*/ 9381683 w 10540151"/>
              <a:gd name="connsiteY3" fmla="*/ 1914261 h 6898966"/>
              <a:gd name="connsiteX4" fmla="*/ 10524929 w 10540151"/>
              <a:gd name="connsiteY4" fmla="*/ 834887 h 6898966"/>
              <a:gd name="connsiteX5" fmla="*/ 10540151 w 10540151"/>
              <a:gd name="connsiteY5" fmla="*/ 6898966 h 6898966"/>
              <a:gd name="connsiteX6" fmla="*/ 0 w 10540151"/>
              <a:gd name="connsiteY6" fmla="*/ 6889027 h 6898966"/>
              <a:gd name="connsiteX7" fmla="*/ 8264700 w 10540151"/>
              <a:gd name="connsiteY7" fmla="*/ 0 h 6898966"/>
              <a:gd name="connsiteX0" fmla="*/ 8232616 w 10540151"/>
              <a:gd name="connsiteY0" fmla="*/ 14105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8232616 w 10540151"/>
              <a:gd name="connsiteY7" fmla="*/ 14105 h 6893019"/>
              <a:gd name="connsiteX0" fmla="*/ 8232616 w 10540151"/>
              <a:gd name="connsiteY0" fmla="*/ 6084 h 6884998"/>
              <a:gd name="connsiteX1" fmla="*/ 9119536 w 10540151"/>
              <a:gd name="connsiteY1" fmla="*/ 0 h 6884998"/>
              <a:gd name="connsiteX2" fmla="*/ 8256785 w 10540151"/>
              <a:gd name="connsiteY2" fmla="*/ 839821 h 6884998"/>
              <a:gd name="connsiteX3" fmla="*/ 9381683 w 10540151"/>
              <a:gd name="connsiteY3" fmla="*/ 1900293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93715 w 10540151"/>
              <a:gd name="connsiteY3" fmla="*/ 1471167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5641 w 10540151"/>
              <a:gd name="connsiteY3" fmla="*/ 1904304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08887"/>
              <a:gd name="connsiteY0" fmla="*/ 6084 h 6875059"/>
              <a:gd name="connsiteX1" fmla="*/ 9119536 w 10508887"/>
              <a:gd name="connsiteY1" fmla="*/ 0 h 6875059"/>
              <a:gd name="connsiteX2" fmla="*/ 8256785 w 10508887"/>
              <a:gd name="connsiteY2" fmla="*/ 839821 h 6875059"/>
              <a:gd name="connsiteX3" fmla="*/ 9365641 w 10508887"/>
              <a:gd name="connsiteY3" fmla="*/ 1904304 h 6875059"/>
              <a:gd name="connsiteX4" fmla="*/ 10508887 w 10508887"/>
              <a:gd name="connsiteY4" fmla="*/ 808888 h 6875059"/>
              <a:gd name="connsiteX5" fmla="*/ 10504057 w 10508887"/>
              <a:gd name="connsiteY5" fmla="*/ 6868956 h 6875059"/>
              <a:gd name="connsiteX6" fmla="*/ 0 w 10508887"/>
              <a:gd name="connsiteY6" fmla="*/ 6875059 h 6875059"/>
              <a:gd name="connsiteX7" fmla="*/ 8232616 w 10508887"/>
              <a:gd name="connsiteY7" fmla="*/ 6084 h 6875059"/>
              <a:gd name="connsiteX0" fmla="*/ 8172458 w 10448729"/>
              <a:gd name="connsiteY0" fmla="*/ 6084 h 6871048"/>
              <a:gd name="connsiteX1" fmla="*/ 9059378 w 10448729"/>
              <a:gd name="connsiteY1" fmla="*/ 0 h 6871048"/>
              <a:gd name="connsiteX2" fmla="*/ 8196627 w 10448729"/>
              <a:gd name="connsiteY2" fmla="*/ 839821 h 6871048"/>
              <a:gd name="connsiteX3" fmla="*/ 9305483 w 10448729"/>
              <a:gd name="connsiteY3" fmla="*/ 1904304 h 6871048"/>
              <a:gd name="connsiteX4" fmla="*/ 10448729 w 10448729"/>
              <a:gd name="connsiteY4" fmla="*/ 808888 h 6871048"/>
              <a:gd name="connsiteX5" fmla="*/ 10443899 w 10448729"/>
              <a:gd name="connsiteY5" fmla="*/ 6868956 h 6871048"/>
              <a:gd name="connsiteX6" fmla="*/ 0 w 10448729"/>
              <a:gd name="connsiteY6" fmla="*/ 6871048 h 6871048"/>
              <a:gd name="connsiteX7" fmla="*/ 8172458 w 10448729"/>
              <a:gd name="connsiteY7" fmla="*/ 6084 h 6871048"/>
              <a:gd name="connsiteX0" fmla="*/ 8105277 w 10381548"/>
              <a:gd name="connsiteY0" fmla="*/ 6084 h 6868956"/>
              <a:gd name="connsiteX1" fmla="*/ 8992197 w 10381548"/>
              <a:gd name="connsiteY1" fmla="*/ 0 h 6868956"/>
              <a:gd name="connsiteX2" fmla="*/ 8129446 w 10381548"/>
              <a:gd name="connsiteY2" fmla="*/ 839821 h 6868956"/>
              <a:gd name="connsiteX3" fmla="*/ 9238302 w 10381548"/>
              <a:gd name="connsiteY3" fmla="*/ 1904304 h 6868956"/>
              <a:gd name="connsiteX4" fmla="*/ 10381548 w 10381548"/>
              <a:gd name="connsiteY4" fmla="*/ 808888 h 6868956"/>
              <a:gd name="connsiteX5" fmla="*/ 10376718 w 10381548"/>
              <a:gd name="connsiteY5" fmla="*/ 6868956 h 6868956"/>
              <a:gd name="connsiteX6" fmla="*/ 0 w 10381548"/>
              <a:gd name="connsiteY6" fmla="*/ 6788938 h 6868956"/>
              <a:gd name="connsiteX7" fmla="*/ 8105277 w 10381548"/>
              <a:gd name="connsiteY7" fmla="*/ 6084 h 6868956"/>
              <a:gd name="connsiteX0" fmla="*/ 8164993 w 10441264"/>
              <a:gd name="connsiteY0" fmla="*/ 6084 h 6868956"/>
              <a:gd name="connsiteX1" fmla="*/ 9051913 w 10441264"/>
              <a:gd name="connsiteY1" fmla="*/ 0 h 6868956"/>
              <a:gd name="connsiteX2" fmla="*/ 8189162 w 10441264"/>
              <a:gd name="connsiteY2" fmla="*/ 839821 h 6868956"/>
              <a:gd name="connsiteX3" fmla="*/ 9298018 w 10441264"/>
              <a:gd name="connsiteY3" fmla="*/ 1904304 h 6868956"/>
              <a:gd name="connsiteX4" fmla="*/ 10441264 w 10441264"/>
              <a:gd name="connsiteY4" fmla="*/ 808888 h 6868956"/>
              <a:gd name="connsiteX5" fmla="*/ 10436434 w 10441264"/>
              <a:gd name="connsiteY5" fmla="*/ 6868956 h 6868956"/>
              <a:gd name="connsiteX6" fmla="*/ 0 w 10441264"/>
              <a:gd name="connsiteY6" fmla="*/ 6863583 h 6868956"/>
              <a:gd name="connsiteX7" fmla="*/ 8164993 w 10441264"/>
              <a:gd name="connsiteY7" fmla="*/ 6084 h 6868956"/>
              <a:gd name="connsiteX0" fmla="*/ 8164993 w 10441264"/>
              <a:gd name="connsiteY0" fmla="*/ 6084 h 6863583"/>
              <a:gd name="connsiteX1" fmla="*/ 9051913 w 10441264"/>
              <a:gd name="connsiteY1" fmla="*/ 0 h 6863583"/>
              <a:gd name="connsiteX2" fmla="*/ 8189162 w 10441264"/>
              <a:gd name="connsiteY2" fmla="*/ 839821 h 6863583"/>
              <a:gd name="connsiteX3" fmla="*/ 9298018 w 10441264"/>
              <a:gd name="connsiteY3" fmla="*/ 1904304 h 6863583"/>
              <a:gd name="connsiteX4" fmla="*/ 10441264 w 10441264"/>
              <a:gd name="connsiteY4" fmla="*/ 808888 h 6863583"/>
              <a:gd name="connsiteX5" fmla="*/ 10216232 w 10441264"/>
              <a:gd name="connsiteY5" fmla="*/ 6652486 h 6863583"/>
              <a:gd name="connsiteX6" fmla="*/ 0 w 10441264"/>
              <a:gd name="connsiteY6" fmla="*/ 6863583 h 6863583"/>
              <a:gd name="connsiteX7" fmla="*/ 8164993 w 10441264"/>
              <a:gd name="connsiteY7" fmla="*/ 6084 h 6863583"/>
              <a:gd name="connsiteX0" fmla="*/ 8164993 w 10441264"/>
              <a:gd name="connsiteY0" fmla="*/ 6084 h 6865224"/>
              <a:gd name="connsiteX1" fmla="*/ 9051913 w 10441264"/>
              <a:gd name="connsiteY1" fmla="*/ 0 h 6865224"/>
              <a:gd name="connsiteX2" fmla="*/ 8189162 w 10441264"/>
              <a:gd name="connsiteY2" fmla="*/ 839821 h 6865224"/>
              <a:gd name="connsiteX3" fmla="*/ 9298018 w 10441264"/>
              <a:gd name="connsiteY3" fmla="*/ 1904304 h 6865224"/>
              <a:gd name="connsiteX4" fmla="*/ 10441264 w 10441264"/>
              <a:gd name="connsiteY4" fmla="*/ 808888 h 6865224"/>
              <a:gd name="connsiteX5" fmla="*/ 10436434 w 10441264"/>
              <a:gd name="connsiteY5" fmla="*/ 6865224 h 6865224"/>
              <a:gd name="connsiteX6" fmla="*/ 0 w 10441264"/>
              <a:gd name="connsiteY6" fmla="*/ 6863583 h 6865224"/>
              <a:gd name="connsiteX7" fmla="*/ 8164993 w 10441264"/>
              <a:gd name="connsiteY7" fmla="*/ 6084 h 6865224"/>
              <a:gd name="connsiteX0" fmla="*/ 8164993 w 10437532"/>
              <a:gd name="connsiteY0" fmla="*/ 6084 h 6865224"/>
              <a:gd name="connsiteX1" fmla="*/ 9051913 w 10437532"/>
              <a:gd name="connsiteY1" fmla="*/ 0 h 6865224"/>
              <a:gd name="connsiteX2" fmla="*/ 8189162 w 10437532"/>
              <a:gd name="connsiteY2" fmla="*/ 839821 h 6865224"/>
              <a:gd name="connsiteX3" fmla="*/ 9298018 w 10437532"/>
              <a:gd name="connsiteY3" fmla="*/ 1904304 h 6865224"/>
              <a:gd name="connsiteX4" fmla="*/ 10437532 w 10437532"/>
              <a:gd name="connsiteY4" fmla="*/ 808888 h 6865224"/>
              <a:gd name="connsiteX5" fmla="*/ 10436434 w 10437532"/>
              <a:gd name="connsiteY5" fmla="*/ 6865224 h 6865224"/>
              <a:gd name="connsiteX6" fmla="*/ 0 w 10437532"/>
              <a:gd name="connsiteY6" fmla="*/ 6863583 h 6865224"/>
              <a:gd name="connsiteX7" fmla="*/ 8164993 w 10437532"/>
              <a:gd name="connsiteY7" fmla="*/ 6084 h 6865224"/>
              <a:gd name="connsiteX0" fmla="*/ 8164993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4993 w 10437532"/>
              <a:gd name="connsiteY7" fmla="*/ 2351 h 6861491"/>
              <a:gd name="connsiteX0" fmla="*/ 8120206 w 10437532"/>
              <a:gd name="connsiteY0" fmla="*/ 99389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20206 w 10437532"/>
              <a:gd name="connsiteY7" fmla="*/ 99389 h 6861491"/>
              <a:gd name="connsiteX0" fmla="*/ 8168725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8725 w 10437532"/>
              <a:gd name="connsiteY7" fmla="*/ 2351 h 6861491"/>
              <a:gd name="connsiteX0" fmla="*/ 4323839 w 10437532"/>
              <a:gd name="connsiteY0" fmla="*/ 13368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4323839 w 10437532"/>
              <a:gd name="connsiteY7" fmla="*/ 13368 h 6861491"/>
              <a:gd name="connsiteX0" fmla="*/ 0 w 6113693"/>
              <a:gd name="connsiteY0" fmla="*/ 13368 h 6861491"/>
              <a:gd name="connsiteX1" fmla="*/ 4724342 w 6113693"/>
              <a:gd name="connsiteY1" fmla="*/ 0 h 6861491"/>
              <a:gd name="connsiteX2" fmla="*/ 3865323 w 6113693"/>
              <a:gd name="connsiteY2" fmla="*/ 836088 h 6861491"/>
              <a:gd name="connsiteX3" fmla="*/ 4974179 w 6113693"/>
              <a:gd name="connsiteY3" fmla="*/ 1900571 h 6861491"/>
              <a:gd name="connsiteX4" fmla="*/ 6113693 w 6113693"/>
              <a:gd name="connsiteY4" fmla="*/ 805155 h 6861491"/>
              <a:gd name="connsiteX5" fmla="*/ 6112595 w 6113693"/>
              <a:gd name="connsiteY5" fmla="*/ 6861491 h 6861491"/>
              <a:gd name="connsiteX6" fmla="*/ 5790 w 6113693"/>
              <a:gd name="connsiteY6" fmla="*/ 6859850 h 6861491"/>
              <a:gd name="connsiteX7" fmla="*/ 0 w 6113693"/>
              <a:gd name="connsiteY7" fmla="*/ 13368 h 6861491"/>
              <a:gd name="connsiteX0" fmla="*/ 0 w 6124710"/>
              <a:gd name="connsiteY0" fmla="*/ 2351 h 6861491"/>
              <a:gd name="connsiteX1" fmla="*/ 4735359 w 6124710"/>
              <a:gd name="connsiteY1" fmla="*/ 0 h 6861491"/>
              <a:gd name="connsiteX2" fmla="*/ 3876340 w 6124710"/>
              <a:gd name="connsiteY2" fmla="*/ 836088 h 6861491"/>
              <a:gd name="connsiteX3" fmla="*/ 4985196 w 6124710"/>
              <a:gd name="connsiteY3" fmla="*/ 1900571 h 6861491"/>
              <a:gd name="connsiteX4" fmla="*/ 6124710 w 6124710"/>
              <a:gd name="connsiteY4" fmla="*/ 805155 h 6861491"/>
              <a:gd name="connsiteX5" fmla="*/ 6123612 w 6124710"/>
              <a:gd name="connsiteY5" fmla="*/ 6861491 h 6861491"/>
              <a:gd name="connsiteX6" fmla="*/ 16807 w 6124710"/>
              <a:gd name="connsiteY6" fmla="*/ 6859850 h 6861491"/>
              <a:gd name="connsiteX7" fmla="*/ 0 w 6124710"/>
              <a:gd name="connsiteY7" fmla="*/ 2351 h 6861491"/>
              <a:gd name="connsiteX0" fmla="*/ 545096 w 6107946"/>
              <a:gd name="connsiteY0" fmla="*/ 652346 h 6861491"/>
              <a:gd name="connsiteX1" fmla="*/ 4718595 w 6107946"/>
              <a:gd name="connsiteY1" fmla="*/ 0 h 6861491"/>
              <a:gd name="connsiteX2" fmla="*/ 3859576 w 6107946"/>
              <a:gd name="connsiteY2" fmla="*/ 836088 h 6861491"/>
              <a:gd name="connsiteX3" fmla="*/ 4968432 w 6107946"/>
              <a:gd name="connsiteY3" fmla="*/ 1900571 h 6861491"/>
              <a:gd name="connsiteX4" fmla="*/ 6107946 w 6107946"/>
              <a:gd name="connsiteY4" fmla="*/ 805155 h 6861491"/>
              <a:gd name="connsiteX5" fmla="*/ 6106848 w 6107946"/>
              <a:gd name="connsiteY5" fmla="*/ 6861491 h 6861491"/>
              <a:gd name="connsiteX6" fmla="*/ 43 w 6107946"/>
              <a:gd name="connsiteY6" fmla="*/ 6859850 h 6861491"/>
              <a:gd name="connsiteX7" fmla="*/ 545096 w 6107946"/>
              <a:gd name="connsiteY7" fmla="*/ 652346 h 6861491"/>
              <a:gd name="connsiteX0" fmla="*/ 6409 w 6109085"/>
              <a:gd name="connsiteY0" fmla="*/ 13368 h 6861491"/>
              <a:gd name="connsiteX1" fmla="*/ 4719734 w 6109085"/>
              <a:gd name="connsiteY1" fmla="*/ 0 h 6861491"/>
              <a:gd name="connsiteX2" fmla="*/ 3860715 w 6109085"/>
              <a:gd name="connsiteY2" fmla="*/ 836088 h 6861491"/>
              <a:gd name="connsiteX3" fmla="*/ 4969571 w 6109085"/>
              <a:gd name="connsiteY3" fmla="*/ 1900571 h 6861491"/>
              <a:gd name="connsiteX4" fmla="*/ 6109085 w 6109085"/>
              <a:gd name="connsiteY4" fmla="*/ 805155 h 6861491"/>
              <a:gd name="connsiteX5" fmla="*/ 6107987 w 6109085"/>
              <a:gd name="connsiteY5" fmla="*/ 6861491 h 6861491"/>
              <a:gd name="connsiteX6" fmla="*/ 1182 w 6109085"/>
              <a:gd name="connsiteY6" fmla="*/ 6859850 h 6861491"/>
              <a:gd name="connsiteX7" fmla="*/ 6409 w 6109085"/>
              <a:gd name="connsiteY7" fmla="*/ 13368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6090773 w 12198676"/>
              <a:gd name="connsiteY6" fmla="*/ 6859850 h 6861491"/>
              <a:gd name="connsiteX7" fmla="*/ 0 w 12198676"/>
              <a:gd name="connsiteY7"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23348 w 12198676"/>
              <a:gd name="connsiteY6" fmla="*/ 6859850 h 6861491"/>
              <a:gd name="connsiteX7" fmla="*/ 0 w 12198676"/>
              <a:gd name="connsiteY7"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14345 w 12198676"/>
              <a:gd name="connsiteY6" fmla="*/ 6860292 h 6861491"/>
              <a:gd name="connsiteX7" fmla="*/ 23348 w 12198676"/>
              <a:gd name="connsiteY7" fmla="*/ 6859850 h 6861491"/>
              <a:gd name="connsiteX8" fmla="*/ 0 w 12198676"/>
              <a:gd name="connsiteY8" fmla="*/ 3843 h 6861491"/>
              <a:gd name="connsiteX0" fmla="*/ 796801 w 12995477"/>
              <a:gd name="connsiteY0" fmla="*/ 3843 h 7044965"/>
              <a:gd name="connsiteX1" fmla="*/ 11606126 w 12995477"/>
              <a:gd name="connsiteY1" fmla="*/ 0 h 7044965"/>
              <a:gd name="connsiteX2" fmla="*/ 10747107 w 12995477"/>
              <a:gd name="connsiteY2" fmla="*/ 836088 h 7044965"/>
              <a:gd name="connsiteX3" fmla="*/ 11855963 w 12995477"/>
              <a:gd name="connsiteY3" fmla="*/ 1900571 h 7044965"/>
              <a:gd name="connsiteX4" fmla="*/ 12995477 w 12995477"/>
              <a:gd name="connsiteY4" fmla="*/ 805155 h 7044965"/>
              <a:gd name="connsiteX5" fmla="*/ 12994379 w 12995477"/>
              <a:gd name="connsiteY5" fmla="*/ 6861491 h 7044965"/>
              <a:gd name="connsiteX6" fmla="*/ 1211146 w 12995477"/>
              <a:gd name="connsiteY6" fmla="*/ 6860292 h 7044965"/>
              <a:gd name="connsiteX7" fmla="*/ 820149 w 12995477"/>
              <a:gd name="connsiteY7" fmla="*/ 6859850 h 7044965"/>
              <a:gd name="connsiteX8" fmla="*/ 811096 w 12995477"/>
              <a:gd name="connsiteY8" fmla="*/ 6412617 h 7044965"/>
              <a:gd name="connsiteX9" fmla="*/ 796801 w 12995477"/>
              <a:gd name="connsiteY9" fmla="*/ 3843 h 7044965"/>
              <a:gd name="connsiteX0" fmla="*/ 7858 w 12206534"/>
              <a:gd name="connsiteY0" fmla="*/ 3843 h 7044965"/>
              <a:gd name="connsiteX1" fmla="*/ 10817183 w 12206534"/>
              <a:gd name="connsiteY1" fmla="*/ 0 h 7044965"/>
              <a:gd name="connsiteX2" fmla="*/ 9958164 w 12206534"/>
              <a:gd name="connsiteY2" fmla="*/ 836088 h 7044965"/>
              <a:gd name="connsiteX3" fmla="*/ 11067020 w 12206534"/>
              <a:gd name="connsiteY3" fmla="*/ 1900571 h 7044965"/>
              <a:gd name="connsiteX4" fmla="*/ 12206534 w 12206534"/>
              <a:gd name="connsiteY4" fmla="*/ 805155 h 7044965"/>
              <a:gd name="connsiteX5" fmla="*/ 12205436 w 12206534"/>
              <a:gd name="connsiteY5" fmla="*/ 6861491 h 7044965"/>
              <a:gd name="connsiteX6" fmla="*/ 422203 w 12206534"/>
              <a:gd name="connsiteY6" fmla="*/ 6860292 h 7044965"/>
              <a:gd name="connsiteX7" fmla="*/ 31206 w 12206534"/>
              <a:gd name="connsiteY7" fmla="*/ 6859850 h 7044965"/>
              <a:gd name="connsiteX8" fmla="*/ 22153 w 12206534"/>
              <a:gd name="connsiteY8" fmla="*/ 6412617 h 7044965"/>
              <a:gd name="connsiteX9" fmla="*/ 7858 w 12206534"/>
              <a:gd name="connsiteY9" fmla="*/ 3843 h 7044965"/>
              <a:gd name="connsiteX0" fmla="*/ 0 w 12198676"/>
              <a:gd name="connsiteY0" fmla="*/ 3843 h 6899558"/>
              <a:gd name="connsiteX1" fmla="*/ 10809325 w 12198676"/>
              <a:gd name="connsiteY1" fmla="*/ 0 h 6899558"/>
              <a:gd name="connsiteX2" fmla="*/ 9950306 w 12198676"/>
              <a:gd name="connsiteY2" fmla="*/ 836088 h 6899558"/>
              <a:gd name="connsiteX3" fmla="*/ 11059162 w 12198676"/>
              <a:gd name="connsiteY3" fmla="*/ 1900571 h 6899558"/>
              <a:gd name="connsiteX4" fmla="*/ 12198676 w 12198676"/>
              <a:gd name="connsiteY4" fmla="*/ 805155 h 6899558"/>
              <a:gd name="connsiteX5" fmla="*/ 12197578 w 12198676"/>
              <a:gd name="connsiteY5" fmla="*/ 6861491 h 6899558"/>
              <a:gd name="connsiteX6" fmla="*/ 414345 w 12198676"/>
              <a:gd name="connsiteY6" fmla="*/ 6860292 h 6899558"/>
              <a:gd name="connsiteX7" fmla="*/ 413873 w 12198676"/>
              <a:gd name="connsiteY7" fmla="*/ 6393125 h 6899558"/>
              <a:gd name="connsiteX8" fmla="*/ 14295 w 12198676"/>
              <a:gd name="connsiteY8" fmla="*/ 6412617 h 6899558"/>
              <a:gd name="connsiteX9" fmla="*/ 0 w 12198676"/>
              <a:gd name="connsiteY9" fmla="*/ 3843 h 6899558"/>
              <a:gd name="connsiteX0" fmla="*/ 0 w 12198676"/>
              <a:gd name="connsiteY0" fmla="*/ 3843 h 6917901"/>
              <a:gd name="connsiteX1" fmla="*/ 10809325 w 12198676"/>
              <a:gd name="connsiteY1" fmla="*/ 0 h 6917901"/>
              <a:gd name="connsiteX2" fmla="*/ 9950306 w 12198676"/>
              <a:gd name="connsiteY2" fmla="*/ 836088 h 6917901"/>
              <a:gd name="connsiteX3" fmla="*/ 11059162 w 12198676"/>
              <a:gd name="connsiteY3" fmla="*/ 1900571 h 6917901"/>
              <a:gd name="connsiteX4" fmla="*/ 12198676 w 12198676"/>
              <a:gd name="connsiteY4" fmla="*/ 805155 h 6917901"/>
              <a:gd name="connsiteX5" fmla="*/ 12197578 w 12198676"/>
              <a:gd name="connsiteY5" fmla="*/ 6861491 h 6917901"/>
              <a:gd name="connsiteX6" fmla="*/ 414345 w 12198676"/>
              <a:gd name="connsiteY6" fmla="*/ 6860292 h 6917901"/>
              <a:gd name="connsiteX7" fmla="*/ 413873 w 12198676"/>
              <a:gd name="connsiteY7" fmla="*/ 6393125 h 6917901"/>
              <a:gd name="connsiteX8" fmla="*/ 14295 w 12198676"/>
              <a:gd name="connsiteY8" fmla="*/ 6412617 h 6917901"/>
              <a:gd name="connsiteX9" fmla="*/ 0 w 12198676"/>
              <a:gd name="connsiteY9" fmla="*/ 3843 h 691790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14345 w 12198676"/>
              <a:gd name="connsiteY6" fmla="*/ 6860292 h 6861491"/>
              <a:gd name="connsiteX7" fmla="*/ 413873 w 12198676"/>
              <a:gd name="connsiteY7" fmla="*/ 6393125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14345 w 12198676"/>
              <a:gd name="connsiteY6" fmla="*/ 6860292 h 6861491"/>
              <a:gd name="connsiteX7" fmla="*/ 432923 w 12198676"/>
              <a:gd name="connsiteY7" fmla="*/ 6383600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14345 w 12198676"/>
              <a:gd name="connsiteY6" fmla="*/ 6860292 h 6861491"/>
              <a:gd name="connsiteX7" fmla="*/ 432923 w 12198676"/>
              <a:gd name="connsiteY7" fmla="*/ 6402650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14345 w 12198676"/>
              <a:gd name="connsiteY6" fmla="*/ 6860292 h 6861491"/>
              <a:gd name="connsiteX7" fmla="*/ 428161 w 12198676"/>
              <a:gd name="connsiteY7" fmla="*/ 6407412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23870 w 12198676"/>
              <a:gd name="connsiteY6" fmla="*/ 6860292 h 6861491"/>
              <a:gd name="connsiteX7" fmla="*/ 428161 w 12198676"/>
              <a:gd name="connsiteY7" fmla="*/ 6407412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23870 w 12198676"/>
              <a:gd name="connsiteY6" fmla="*/ 6860292 h 6861491"/>
              <a:gd name="connsiteX7" fmla="*/ 425780 w 12198676"/>
              <a:gd name="connsiteY7" fmla="*/ 6409794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23870 w 12198676"/>
              <a:gd name="connsiteY6" fmla="*/ 6860292 h 6861491"/>
              <a:gd name="connsiteX7" fmla="*/ 425780 w 12198676"/>
              <a:gd name="connsiteY7" fmla="*/ 6409794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23870 w 12198676"/>
              <a:gd name="connsiteY6" fmla="*/ 6860292 h 6861491"/>
              <a:gd name="connsiteX7" fmla="*/ 425780 w 12198676"/>
              <a:gd name="connsiteY7" fmla="*/ 6409794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23870 w 12198676"/>
              <a:gd name="connsiteY6" fmla="*/ 6860292 h 6861491"/>
              <a:gd name="connsiteX7" fmla="*/ 425780 w 12198676"/>
              <a:gd name="connsiteY7" fmla="*/ 6409794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23870 w 12198676"/>
              <a:gd name="connsiteY6" fmla="*/ 6860292 h 6861491"/>
              <a:gd name="connsiteX7" fmla="*/ 425780 w 12198676"/>
              <a:gd name="connsiteY7" fmla="*/ 6409794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23870 w 12198676"/>
              <a:gd name="connsiteY6" fmla="*/ 6860292 h 6861491"/>
              <a:gd name="connsiteX7" fmla="*/ 425780 w 12198676"/>
              <a:gd name="connsiteY7" fmla="*/ 6409794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23870 w 12198676"/>
              <a:gd name="connsiteY6" fmla="*/ 6860292 h 6861491"/>
              <a:gd name="connsiteX7" fmla="*/ 425780 w 12198676"/>
              <a:gd name="connsiteY7" fmla="*/ 6409794 h 6861491"/>
              <a:gd name="connsiteX8" fmla="*/ 14295 w 12198676"/>
              <a:gd name="connsiteY8" fmla="*/ 6412617 h 6861491"/>
              <a:gd name="connsiteX9" fmla="*/ 0 w 12198676"/>
              <a:gd name="connsiteY9" fmla="*/ 3843 h 6861491"/>
              <a:gd name="connsiteX0" fmla="*/ 0 w 12186770"/>
              <a:gd name="connsiteY0" fmla="*/ 3843 h 6861491"/>
              <a:gd name="connsiteX1" fmla="*/ 10797419 w 12186770"/>
              <a:gd name="connsiteY1" fmla="*/ 0 h 6861491"/>
              <a:gd name="connsiteX2" fmla="*/ 9938400 w 12186770"/>
              <a:gd name="connsiteY2" fmla="*/ 836088 h 6861491"/>
              <a:gd name="connsiteX3" fmla="*/ 11047256 w 12186770"/>
              <a:gd name="connsiteY3" fmla="*/ 1900571 h 6861491"/>
              <a:gd name="connsiteX4" fmla="*/ 12186770 w 12186770"/>
              <a:gd name="connsiteY4" fmla="*/ 805155 h 6861491"/>
              <a:gd name="connsiteX5" fmla="*/ 12185672 w 12186770"/>
              <a:gd name="connsiteY5" fmla="*/ 6861491 h 6861491"/>
              <a:gd name="connsiteX6" fmla="*/ 411964 w 12186770"/>
              <a:gd name="connsiteY6" fmla="*/ 6860292 h 6861491"/>
              <a:gd name="connsiteX7" fmla="*/ 413874 w 12186770"/>
              <a:gd name="connsiteY7" fmla="*/ 6409794 h 6861491"/>
              <a:gd name="connsiteX8" fmla="*/ 2389 w 12186770"/>
              <a:gd name="connsiteY8" fmla="*/ 6412617 h 6861491"/>
              <a:gd name="connsiteX9" fmla="*/ 0 w 12186770"/>
              <a:gd name="connsiteY9" fmla="*/ 3843 h 6861491"/>
              <a:gd name="connsiteX0" fmla="*/ 0 w 12186770"/>
              <a:gd name="connsiteY0" fmla="*/ 3843 h 6861491"/>
              <a:gd name="connsiteX1" fmla="*/ 10797419 w 12186770"/>
              <a:gd name="connsiteY1" fmla="*/ 0 h 6861491"/>
              <a:gd name="connsiteX2" fmla="*/ 9938400 w 12186770"/>
              <a:gd name="connsiteY2" fmla="*/ 836088 h 6861491"/>
              <a:gd name="connsiteX3" fmla="*/ 11047256 w 12186770"/>
              <a:gd name="connsiteY3" fmla="*/ 1900571 h 6861491"/>
              <a:gd name="connsiteX4" fmla="*/ 12186770 w 12186770"/>
              <a:gd name="connsiteY4" fmla="*/ 805155 h 6861491"/>
              <a:gd name="connsiteX5" fmla="*/ 12185672 w 12186770"/>
              <a:gd name="connsiteY5" fmla="*/ 6861491 h 6861491"/>
              <a:gd name="connsiteX6" fmla="*/ 411964 w 12186770"/>
              <a:gd name="connsiteY6" fmla="*/ 6860292 h 6861491"/>
              <a:gd name="connsiteX7" fmla="*/ 413874 w 12186770"/>
              <a:gd name="connsiteY7" fmla="*/ 6409794 h 6861491"/>
              <a:gd name="connsiteX8" fmla="*/ 2389 w 12186770"/>
              <a:gd name="connsiteY8" fmla="*/ 6412617 h 6861491"/>
              <a:gd name="connsiteX9" fmla="*/ 0 w 12186770"/>
              <a:gd name="connsiteY9" fmla="*/ 3843 h 6861491"/>
              <a:gd name="connsiteX0" fmla="*/ 226259 w 12413029"/>
              <a:gd name="connsiteY0" fmla="*/ 3843 h 6861491"/>
              <a:gd name="connsiteX1" fmla="*/ 11023678 w 12413029"/>
              <a:gd name="connsiteY1" fmla="*/ 0 h 6861491"/>
              <a:gd name="connsiteX2" fmla="*/ 10164659 w 12413029"/>
              <a:gd name="connsiteY2" fmla="*/ 836088 h 6861491"/>
              <a:gd name="connsiteX3" fmla="*/ 11273515 w 12413029"/>
              <a:gd name="connsiteY3" fmla="*/ 1900571 h 6861491"/>
              <a:gd name="connsiteX4" fmla="*/ 12413029 w 12413029"/>
              <a:gd name="connsiteY4" fmla="*/ 805155 h 6861491"/>
              <a:gd name="connsiteX5" fmla="*/ 12411931 w 12413029"/>
              <a:gd name="connsiteY5" fmla="*/ 6861491 h 6861491"/>
              <a:gd name="connsiteX6" fmla="*/ 638223 w 12413029"/>
              <a:gd name="connsiteY6" fmla="*/ 6860292 h 6861491"/>
              <a:gd name="connsiteX7" fmla="*/ 640133 w 12413029"/>
              <a:gd name="connsiteY7" fmla="*/ 6409794 h 6861491"/>
              <a:gd name="connsiteX8" fmla="*/ 48 w 12413029"/>
              <a:gd name="connsiteY8" fmla="*/ 6567398 h 6861491"/>
              <a:gd name="connsiteX9" fmla="*/ 226259 w 12413029"/>
              <a:gd name="connsiteY9" fmla="*/ 3843 h 6861491"/>
              <a:gd name="connsiteX0" fmla="*/ 0 w 12186770"/>
              <a:gd name="connsiteY0" fmla="*/ 3843 h 6861491"/>
              <a:gd name="connsiteX1" fmla="*/ 10797419 w 12186770"/>
              <a:gd name="connsiteY1" fmla="*/ 0 h 6861491"/>
              <a:gd name="connsiteX2" fmla="*/ 9938400 w 12186770"/>
              <a:gd name="connsiteY2" fmla="*/ 836088 h 6861491"/>
              <a:gd name="connsiteX3" fmla="*/ 11047256 w 12186770"/>
              <a:gd name="connsiteY3" fmla="*/ 1900571 h 6861491"/>
              <a:gd name="connsiteX4" fmla="*/ 12186770 w 12186770"/>
              <a:gd name="connsiteY4" fmla="*/ 805155 h 6861491"/>
              <a:gd name="connsiteX5" fmla="*/ 12185672 w 12186770"/>
              <a:gd name="connsiteY5" fmla="*/ 6861491 h 6861491"/>
              <a:gd name="connsiteX6" fmla="*/ 411964 w 12186770"/>
              <a:gd name="connsiteY6" fmla="*/ 6860292 h 6861491"/>
              <a:gd name="connsiteX7" fmla="*/ 413874 w 12186770"/>
              <a:gd name="connsiteY7" fmla="*/ 6409794 h 6861491"/>
              <a:gd name="connsiteX8" fmla="*/ 4770 w 12186770"/>
              <a:gd name="connsiteY8" fmla="*/ 6410235 h 6861491"/>
              <a:gd name="connsiteX9" fmla="*/ 0 w 12186770"/>
              <a:gd name="connsiteY9" fmla="*/ 3843 h 6861491"/>
              <a:gd name="connsiteX0" fmla="*/ 0 w 12186770"/>
              <a:gd name="connsiteY0" fmla="*/ 3843 h 6861491"/>
              <a:gd name="connsiteX1" fmla="*/ 10797419 w 12186770"/>
              <a:gd name="connsiteY1" fmla="*/ 0 h 6861491"/>
              <a:gd name="connsiteX2" fmla="*/ 9938400 w 12186770"/>
              <a:gd name="connsiteY2" fmla="*/ 836088 h 6861491"/>
              <a:gd name="connsiteX3" fmla="*/ 11047256 w 12186770"/>
              <a:gd name="connsiteY3" fmla="*/ 1900571 h 6861491"/>
              <a:gd name="connsiteX4" fmla="*/ 12186770 w 12186770"/>
              <a:gd name="connsiteY4" fmla="*/ 805155 h 6861491"/>
              <a:gd name="connsiteX5" fmla="*/ 12185672 w 12186770"/>
              <a:gd name="connsiteY5" fmla="*/ 6861491 h 6861491"/>
              <a:gd name="connsiteX6" fmla="*/ 411964 w 12186770"/>
              <a:gd name="connsiteY6" fmla="*/ 6860292 h 6861491"/>
              <a:gd name="connsiteX7" fmla="*/ 413874 w 12186770"/>
              <a:gd name="connsiteY7" fmla="*/ 6409794 h 6861491"/>
              <a:gd name="connsiteX8" fmla="*/ 4770 w 12186770"/>
              <a:gd name="connsiteY8" fmla="*/ 6410235 h 6861491"/>
              <a:gd name="connsiteX9" fmla="*/ 0 w 12186770"/>
              <a:gd name="connsiteY9" fmla="*/ 3843 h 68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6770" h="6861491">
                <a:moveTo>
                  <a:pt x="0" y="3843"/>
                </a:moveTo>
                <a:lnTo>
                  <a:pt x="10797419" y="0"/>
                </a:lnTo>
                <a:lnTo>
                  <a:pt x="9938400" y="836088"/>
                </a:lnTo>
                <a:lnTo>
                  <a:pt x="11047256" y="1900571"/>
                </a:lnTo>
                <a:lnTo>
                  <a:pt x="12186770" y="805155"/>
                </a:lnTo>
                <a:lnTo>
                  <a:pt x="12185672" y="6861491"/>
                </a:lnTo>
                <a:lnTo>
                  <a:pt x="411964" y="6860292"/>
                </a:lnTo>
                <a:cubicBezTo>
                  <a:pt x="411807" y="6704570"/>
                  <a:pt x="414031" y="6565516"/>
                  <a:pt x="413874" y="6409794"/>
                </a:cubicBezTo>
                <a:cubicBezTo>
                  <a:pt x="113836" y="6409000"/>
                  <a:pt x="218210" y="6412285"/>
                  <a:pt x="4770" y="6410235"/>
                </a:cubicBezTo>
                <a:cubicBezTo>
                  <a:pt x="879" y="5267567"/>
                  <a:pt x="1052" y="996411"/>
                  <a:pt x="0" y="3843"/>
                </a:cubicBez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GB" dirty="0"/>
              <a:t>                  </a:t>
            </a:r>
          </a:p>
        </p:txBody>
      </p:sp>
      <p:sp>
        <p:nvSpPr>
          <p:cNvPr id="2" name="Rectangle 1">
            <a:extLst>
              <a:ext uri="{FF2B5EF4-FFF2-40B4-BE49-F238E27FC236}">
                <a16:creationId xmlns:a16="http://schemas.microsoft.com/office/drawing/2014/main" id="{8EB86598-6871-675F-CF6B-1572D445EF2A}"/>
              </a:ext>
            </a:extLst>
          </p:cNvPr>
          <p:cNvSpPr/>
          <p:nvPr userDrawn="1"/>
        </p:nvSpPr>
        <p:spPr>
          <a:xfrm>
            <a:off x="1" y="0"/>
            <a:ext cx="6230303" cy="2277979"/>
          </a:xfrm>
          <a:prstGeom prst="rect">
            <a:avLst/>
          </a:prstGeom>
          <a:solidFill>
            <a:srgbClr val="002B5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7" name="Rectangle 16">
            <a:extLst>
              <a:ext uri="{FF2B5EF4-FFF2-40B4-BE49-F238E27FC236}">
                <a16:creationId xmlns:a16="http://schemas.microsoft.com/office/drawing/2014/main" id="{1EAB3220-1A1B-B015-0A9D-928F5F699CF2}"/>
              </a:ext>
            </a:extLst>
          </p:cNvPr>
          <p:cNvSpPr/>
          <p:nvPr userDrawn="1"/>
        </p:nvSpPr>
        <p:spPr>
          <a:xfrm>
            <a:off x="-17023" y="6407736"/>
            <a:ext cx="428017" cy="450264"/>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3" name="Content Placeholder 2">
            <a:extLst>
              <a:ext uri="{FF2B5EF4-FFF2-40B4-BE49-F238E27FC236}">
                <a16:creationId xmlns:a16="http://schemas.microsoft.com/office/drawing/2014/main" id="{F76C3918-ADCC-B188-A799-582058B920CB}"/>
              </a:ext>
            </a:extLst>
          </p:cNvPr>
          <p:cNvSpPr>
            <a:spLocks noGrp="1"/>
          </p:cNvSpPr>
          <p:nvPr>
            <p:ph idx="1"/>
          </p:nvPr>
        </p:nvSpPr>
        <p:spPr>
          <a:xfrm>
            <a:off x="959999" y="1273005"/>
            <a:ext cx="4702864" cy="1149353"/>
          </a:xfrm>
        </p:spPr>
        <p:txBody>
          <a:bodyPr/>
          <a:lstStyle>
            <a:lvl1pPr marL="0" indent="0">
              <a:buFontTx/>
              <a:buNone/>
              <a:defRPr>
                <a:solidFill>
                  <a:schemeClr val="bg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14" name="Group 13">
            <a:extLst>
              <a:ext uri="{FF2B5EF4-FFF2-40B4-BE49-F238E27FC236}">
                <a16:creationId xmlns:a16="http://schemas.microsoft.com/office/drawing/2014/main" id="{0F4F63CD-3BF5-D462-8690-48BA69FCA502}"/>
              </a:ext>
            </a:extLst>
          </p:cNvPr>
          <p:cNvGrpSpPr/>
          <p:nvPr userDrawn="1"/>
        </p:nvGrpSpPr>
        <p:grpSpPr>
          <a:xfrm rot="2700000">
            <a:off x="6068385" y="329549"/>
            <a:ext cx="265664" cy="387147"/>
            <a:chOff x="2017138" y="377173"/>
            <a:chExt cx="265664" cy="387146"/>
          </a:xfrm>
        </p:grpSpPr>
        <p:sp>
          <p:nvSpPr>
            <p:cNvPr id="15" name="Rectangle 14">
              <a:extLst>
                <a:ext uri="{FF2B5EF4-FFF2-40B4-BE49-F238E27FC236}">
                  <a16:creationId xmlns:a16="http://schemas.microsoft.com/office/drawing/2014/main" id="{FA12B073-C528-784F-54AF-28980480F188}"/>
                </a:ext>
              </a:extLst>
            </p:cNvPr>
            <p:cNvSpPr/>
            <p:nvPr/>
          </p:nvSpPr>
          <p:spPr>
            <a:xfrm>
              <a:off x="2170604"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6" name="Rectangle 15">
              <a:extLst>
                <a:ext uri="{FF2B5EF4-FFF2-40B4-BE49-F238E27FC236}">
                  <a16:creationId xmlns:a16="http://schemas.microsoft.com/office/drawing/2014/main" id="{D6841EC8-6389-5F76-DAC5-65F56CD60369}"/>
                </a:ext>
              </a:extLst>
            </p:cNvPr>
            <p:cNvSpPr/>
            <p:nvPr/>
          </p:nvSpPr>
          <p:spPr>
            <a:xfrm>
              <a:off x="2017138"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4" name="Title 1">
            <a:extLst>
              <a:ext uri="{FF2B5EF4-FFF2-40B4-BE49-F238E27FC236}">
                <a16:creationId xmlns:a16="http://schemas.microsoft.com/office/drawing/2014/main" id="{BAE3B23F-77A4-52E0-B32A-B09E8D48FA63}"/>
              </a:ext>
            </a:extLst>
          </p:cNvPr>
          <p:cNvSpPr>
            <a:spLocks noGrp="1"/>
          </p:cNvSpPr>
          <p:nvPr>
            <p:ph type="title"/>
          </p:nvPr>
        </p:nvSpPr>
        <p:spPr>
          <a:xfrm>
            <a:off x="900000" y="540000"/>
            <a:ext cx="3259073" cy="626516"/>
          </a:xfrm>
        </p:spPr>
        <p:txBody>
          <a:bodyPr/>
          <a:lstStyle>
            <a:lvl1pPr>
              <a:defRPr>
                <a:solidFill>
                  <a:schemeClr val="bg1"/>
                </a:solidFill>
                <a:latin typeface="Zilla Slab SemiBold" pitchFamily="2" charset="0"/>
                <a:ea typeface="Zilla Slab SemiBold" pitchFamily="2" charset="0"/>
              </a:defRPr>
            </a:lvl1pPr>
          </a:lstStyle>
          <a:p>
            <a:r>
              <a:rPr lang="en-US" dirty="0"/>
              <a:t>Click to edit</a:t>
            </a:r>
            <a:endParaRPr lang="en-GB" dirty="0"/>
          </a:p>
        </p:txBody>
      </p:sp>
      <p:sp>
        <p:nvSpPr>
          <p:cNvPr id="5" name="TextBox 4">
            <a:extLst>
              <a:ext uri="{FF2B5EF4-FFF2-40B4-BE49-F238E27FC236}">
                <a16:creationId xmlns:a16="http://schemas.microsoft.com/office/drawing/2014/main" id="{86B046E3-F34E-21E5-AFC6-F94C0C0D4473}"/>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10" name="Footer Placeholder 4">
            <a:extLst>
              <a:ext uri="{FF2B5EF4-FFF2-40B4-BE49-F238E27FC236}">
                <a16:creationId xmlns:a16="http://schemas.microsoft.com/office/drawing/2014/main" id="{FED0F2B7-61D4-F7C8-583F-B5736AE3938A}"/>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bg1"/>
                </a:solidFill>
                <a:latin typeface="Public Sans Medium" pitchFamily="2" charset="0"/>
              </a:defRPr>
            </a:lvl1pPr>
          </a:lstStyle>
          <a:p>
            <a:r>
              <a:rPr lang="en-US" dirty="0"/>
              <a:t>Transforming trade. Changing lives.</a:t>
            </a:r>
            <a:endParaRPr lang="en-GB" dirty="0"/>
          </a:p>
        </p:txBody>
      </p:sp>
    </p:spTree>
    <p:extLst>
      <p:ext uri="{BB962C8B-B14F-4D97-AF65-F5344CB8AC3E}">
        <p14:creationId xmlns:p14="http://schemas.microsoft.com/office/powerpoint/2010/main" val="1735138514"/>
      </p:ext>
    </p:extLst>
  </p:cSld>
  <p:clrMapOvr>
    <a:masterClrMapping/>
  </p:clrMapOvr>
  <p:transition spd="slow">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6ABF41C7-5F39-AD4A-E27F-1CD64B6413AB}"/>
              </a:ext>
            </a:extLst>
          </p:cNvPr>
          <p:cNvSpPr>
            <a:spLocks noGrp="1"/>
          </p:cNvSpPr>
          <p:nvPr>
            <p:ph type="pic" idx="12" hasCustomPrompt="1"/>
          </p:nvPr>
        </p:nvSpPr>
        <p:spPr>
          <a:xfrm>
            <a:off x="-2389" y="-2292"/>
            <a:ext cx="12186770" cy="6861491"/>
          </a:xfrm>
          <a:custGeom>
            <a:avLst/>
            <a:gdLst>
              <a:gd name="connsiteX0" fmla="*/ -27 w 10440079"/>
              <a:gd name="connsiteY0" fmla="*/ 4443768 h 6909846"/>
              <a:gd name="connsiteX1" fmla="*/ 1033888 w 10440079"/>
              <a:gd name="connsiteY1" fmla="*/ 1368585 h 6909846"/>
              <a:gd name="connsiteX2" fmla="*/ 5220040 w 10440079"/>
              <a:gd name="connsiteY2" fmla="*/ 0 h 6909846"/>
              <a:gd name="connsiteX3" fmla="*/ 9406191 w 10440079"/>
              <a:gd name="connsiteY3" fmla="*/ 1368585 h 6909846"/>
              <a:gd name="connsiteX4" fmla="*/ 10440106 w 10440079"/>
              <a:gd name="connsiteY4" fmla="*/ 4443768 h 6909846"/>
              <a:gd name="connsiteX5" fmla="*/ 7543163 w 10440079"/>
              <a:gd name="connsiteY5" fmla="*/ 6909882 h 6909846"/>
              <a:gd name="connsiteX6" fmla="*/ 2896916 w 10440079"/>
              <a:gd name="connsiteY6" fmla="*/ 6909882 h 6909846"/>
              <a:gd name="connsiteX7" fmla="*/ -27 w 10440079"/>
              <a:gd name="connsiteY7" fmla="*/ 4443768 h 6909846"/>
              <a:gd name="connsiteX0" fmla="*/ 64918 w 10505051"/>
              <a:gd name="connsiteY0" fmla="*/ 4443768 h 6919821"/>
              <a:gd name="connsiteX1" fmla="*/ 1098833 w 10505051"/>
              <a:gd name="connsiteY1" fmla="*/ 1368585 h 6919821"/>
              <a:gd name="connsiteX2" fmla="*/ 5284985 w 10505051"/>
              <a:gd name="connsiteY2" fmla="*/ 0 h 6919821"/>
              <a:gd name="connsiteX3" fmla="*/ 9471136 w 10505051"/>
              <a:gd name="connsiteY3" fmla="*/ 1368585 h 6919821"/>
              <a:gd name="connsiteX4" fmla="*/ 10505051 w 10505051"/>
              <a:gd name="connsiteY4" fmla="*/ 4443768 h 6919821"/>
              <a:gd name="connsiteX5" fmla="*/ 7608108 w 10505051"/>
              <a:gd name="connsiteY5" fmla="*/ 6909882 h 6919821"/>
              <a:gd name="connsiteX6" fmla="*/ 0 w 10505051"/>
              <a:gd name="connsiteY6" fmla="*/ 6919821 h 6919821"/>
              <a:gd name="connsiteX7" fmla="*/ 64918 w 10505051"/>
              <a:gd name="connsiteY7" fmla="*/ 4443768 h 6919821"/>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05051 w 10540151"/>
              <a:gd name="connsiteY4" fmla="*/ 4443768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381683 w 10540151"/>
              <a:gd name="connsiteY3" fmla="*/ 194505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3578087 h 6064079"/>
              <a:gd name="connsiteX1" fmla="*/ 1098833 w 10540151"/>
              <a:gd name="connsiteY1" fmla="*/ 502904 h 6064079"/>
              <a:gd name="connsiteX2" fmla="*/ 8256785 w 10540151"/>
              <a:gd name="connsiteY2" fmla="*/ 18902 h 6064079"/>
              <a:gd name="connsiteX3" fmla="*/ 9381683 w 10540151"/>
              <a:gd name="connsiteY3" fmla="*/ 1079374 h 6064079"/>
              <a:gd name="connsiteX4" fmla="*/ 10524929 w 10540151"/>
              <a:gd name="connsiteY4" fmla="*/ 0 h 6064079"/>
              <a:gd name="connsiteX5" fmla="*/ 10540151 w 10540151"/>
              <a:gd name="connsiteY5" fmla="*/ 6064079 h 6064079"/>
              <a:gd name="connsiteX6" fmla="*/ 0 w 10540151"/>
              <a:gd name="connsiteY6" fmla="*/ 6054140 h 6064079"/>
              <a:gd name="connsiteX7" fmla="*/ 64918 w 10540151"/>
              <a:gd name="connsiteY7" fmla="*/ 3578087 h 6064079"/>
              <a:gd name="connsiteX0" fmla="*/ 64918 w 10540151"/>
              <a:gd name="connsiteY0" fmla="*/ 4407027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64918 w 10540151"/>
              <a:gd name="connsiteY7" fmla="*/ 4407027 h 6893019"/>
              <a:gd name="connsiteX0" fmla="*/ 8264700 w 10540151"/>
              <a:gd name="connsiteY0" fmla="*/ 0 h 6898966"/>
              <a:gd name="connsiteX1" fmla="*/ 9139589 w 10540151"/>
              <a:gd name="connsiteY1" fmla="*/ 5947 h 6898966"/>
              <a:gd name="connsiteX2" fmla="*/ 8256785 w 10540151"/>
              <a:gd name="connsiteY2" fmla="*/ 853789 h 6898966"/>
              <a:gd name="connsiteX3" fmla="*/ 9381683 w 10540151"/>
              <a:gd name="connsiteY3" fmla="*/ 1914261 h 6898966"/>
              <a:gd name="connsiteX4" fmla="*/ 10524929 w 10540151"/>
              <a:gd name="connsiteY4" fmla="*/ 834887 h 6898966"/>
              <a:gd name="connsiteX5" fmla="*/ 10540151 w 10540151"/>
              <a:gd name="connsiteY5" fmla="*/ 6898966 h 6898966"/>
              <a:gd name="connsiteX6" fmla="*/ 0 w 10540151"/>
              <a:gd name="connsiteY6" fmla="*/ 6889027 h 6898966"/>
              <a:gd name="connsiteX7" fmla="*/ 8264700 w 10540151"/>
              <a:gd name="connsiteY7" fmla="*/ 0 h 6898966"/>
              <a:gd name="connsiteX0" fmla="*/ 8232616 w 10540151"/>
              <a:gd name="connsiteY0" fmla="*/ 14105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8232616 w 10540151"/>
              <a:gd name="connsiteY7" fmla="*/ 14105 h 6893019"/>
              <a:gd name="connsiteX0" fmla="*/ 8232616 w 10540151"/>
              <a:gd name="connsiteY0" fmla="*/ 6084 h 6884998"/>
              <a:gd name="connsiteX1" fmla="*/ 9119536 w 10540151"/>
              <a:gd name="connsiteY1" fmla="*/ 0 h 6884998"/>
              <a:gd name="connsiteX2" fmla="*/ 8256785 w 10540151"/>
              <a:gd name="connsiteY2" fmla="*/ 839821 h 6884998"/>
              <a:gd name="connsiteX3" fmla="*/ 9381683 w 10540151"/>
              <a:gd name="connsiteY3" fmla="*/ 1900293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93715 w 10540151"/>
              <a:gd name="connsiteY3" fmla="*/ 1471167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5641 w 10540151"/>
              <a:gd name="connsiteY3" fmla="*/ 1904304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08887"/>
              <a:gd name="connsiteY0" fmla="*/ 6084 h 6875059"/>
              <a:gd name="connsiteX1" fmla="*/ 9119536 w 10508887"/>
              <a:gd name="connsiteY1" fmla="*/ 0 h 6875059"/>
              <a:gd name="connsiteX2" fmla="*/ 8256785 w 10508887"/>
              <a:gd name="connsiteY2" fmla="*/ 839821 h 6875059"/>
              <a:gd name="connsiteX3" fmla="*/ 9365641 w 10508887"/>
              <a:gd name="connsiteY3" fmla="*/ 1904304 h 6875059"/>
              <a:gd name="connsiteX4" fmla="*/ 10508887 w 10508887"/>
              <a:gd name="connsiteY4" fmla="*/ 808888 h 6875059"/>
              <a:gd name="connsiteX5" fmla="*/ 10504057 w 10508887"/>
              <a:gd name="connsiteY5" fmla="*/ 6868956 h 6875059"/>
              <a:gd name="connsiteX6" fmla="*/ 0 w 10508887"/>
              <a:gd name="connsiteY6" fmla="*/ 6875059 h 6875059"/>
              <a:gd name="connsiteX7" fmla="*/ 8232616 w 10508887"/>
              <a:gd name="connsiteY7" fmla="*/ 6084 h 6875059"/>
              <a:gd name="connsiteX0" fmla="*/ 8172458 w 10448729"/>
              <a:gd name="connsiteY0" fmla="*/ 6084 h 6871048"/>
              <a:gd name="connsiteX1" fmla="*/ 9059378 w 10448729"/>
              <a:gd name="connsiteY1" fmla="*/ 0 h 6871048"/>
              <a:gd name="connsiteX2" fmla="*/ 8196627 w 10448729"/>
              <a:gd name="connsiteY2" fmla="*/ 839821 h 6871048"/>
              <a:gd name="connsiteX3" fmla="*/ 9305483 w 10448729"/>
              <a:gd name="connsiteY3" fmla="*/ 1904304 h 6871048"/>
              <a:gd name="connsiteX4" fmla="*/ 10448729 w 10448729"/>
              <a:gd name="connsiteY4" fmla="*/ 808888 h 6871048"/>
              <a:gd name="connsiteX5" fmla="*/ 10443899 w 10448729"/>
              <a:gd name="connsiteY5" fmla="*/ 6868956 h 6871048"/>
              <a:gd name="connsiteX6" fmla="*/ 0 w 10448729"/>
              <a:gd name="connsiteY6" fmla="*/ 6871048 h 6871048"/>
              <a:gd name="connsiteX7" fmla="*/ 8172458 w 10448729"/>
              <a:gd name="connsiteY7" fmla="*/ 6084 h 6871048"/>
              <a:gd name="connsiteX0" fmla="*/ 8105277 w 10381548"/>
              <a:gd name="connsiteY0" fmla="*/ 6084 h 6868956"/>
              <a:gd name="connsiteX1" fmla="*/ 8992197 w 10381548"/>
              <a:gd name="connsiteY1" fmla="*/ 0 h 6868956"/>
              <a:gd name="connsiteX2" fmla="*/ 8129446 w 10381548"/>
              <a:gd name="connsiteY2" fmla="*/ 839821 h 6868956"/>
              <a:gd name="connsiteX3" fmla="*/ 9238302 w 10381548"/>
              <a:gd name="connsiteY3" fmla="*/ 1904304 h 6868956"/>
              <a:gd name="connsiteX4" fmla="*/ 10381548 w 10381548"/>
              <a:gd name="connsiteY4" fmla="*/ 808888 h 6868956"/>
              <a:gd name="connsiteX5" fmla="*/ 10376718 w 10381548"/>
              <a:gd name="connsiteY5" fmla="*/ 6868956 h 6868956"/>
              <a:gd name="connsiteX6" fmla="*/ 0 w 10381548"/>
              <a:gd name="connsiteY6" fmla="*/ 6788938 h 6868956"/>
              <a:gd name="connsiteX7" fmla="*/ 8105277 w 10381548"/>
              <a:gd name="connsiteY7" fmla="*/ 6084 h 6868956"/>
              <a:gd name="connsiteX0" fmla="*/ 8164993 w 10441264"/>
              <a:gd name="connsiteY0" fmla="*/ 6084 h 6868956"/>
              <a:gd name="connsiteX1" fmla="*/ 9051913 w 10441264"/>
              <a:gd name="connsiteY1" fmla="*/ 0 h 6868956"/>
              <a:gd name="connsiteX2" fmla="*/ 8189162 w 10441264"/>
              <a:gd name="connsiteY2" fmla="*/ 839821 h 6868956"/>
              <a:gd name="connsiteX3" fmla="*/ 9298018 w 10441264"/>
              <a:gd name="connsiteY3" fmla="*/ 1904304 h 6868956"/>
              <a:gd name="connsiteX4" fmla="*/ 10441264 w 10441264"/>
              <a:gd name="connsiteY4" fmla="*/ 808888 h 6868956"/>
              <a:gd name="connsiteX5" fmla="*/ 10436434 w 10441264"/>
              <a:gd name="connsiteY5" fmla="*/ 6868956 h 6868956"/>
              <a:gd name="connsiteX6" fmla="*/ 0 w 10441264"/>
              <a:gd name="connsiteY6" fmla="*/ 6863583 h 6868956"/>
              <a:gd name="connsiteX7" fmla="*/ 8164993 w 10441264"/>
              <a:gd name="connsiteY7" fmla="*/ 6084 h 6868956"/>
              <a:gd name="connsiteX0" fmla="*/ 8164993 w 10441264"/>
              <a:gd name="connsiteY0" fmla="*/ 6084 h 6863583"/>
              <a:gd name="connsiteX1" fmla="*/ 9051913 w 10441264"/>
              <a:gd name="connsiteY1" fmla="*/ 0 h 6863583"/>
              <a:gd name="connsiteX2" fmla="*/ 8189162 w 10441264"/>
              <a:gd name="connsiteY2" fmla="*/ 839821 h 6863583"/>
              <a:gd name="connsiteX3" fmla="*/ 9298018 w 10441264"/>
              <a:gd name="connsiteY3" fmla="*/ 1904304 h 6863583"/>
              <a:gd name="connsiteX4" fmla="*/ 10441264 w 10441264"/>
              <a:gd name="connsiteY4" fmla="*/ 808888 h 6863583"/>
              <a:gd name="connsiteX5" fmla="*/ 10216232 w 10441264"/>
              <a:gd name="connsiteY5" fmla="*/ 6652486 h 6863583"/>
              <a:gd name="connsiteX6" fmla="*/ 0 w 10441264"/>
              <a:gd name="connsiteY6" fmla="*/ 6863583 h 6863583"/>
              <a:gd name="connsiteX7" fmla="*/ 8164993 w 10441264"/>
              <a:gd name="connsiteY7" fmla="*/ 6084 h 6863583"/>
              <a:gd name="connsiteX0" fmla="*/ 8164993 w 10441264"/>
              <a:gd name="connsiteY0" fmla="*/ 6084 h 6865224"/>
              <a:gd name="connsiteX1" fmla="*/ 9051913 w 10441264"/>
              <a:gd name="connsiteY1" fmla="*/ 0 h 6865224"/>
              <a:gd name="connsiteX2" fmla="*/ 8189162 w 10441264"/>
              <a:gd name="connsiteY2" fmla="*/ 839821 h 6865224"/>
              <a:gd name="connsiteX3" fmla="*/ 9298018 w 10441264"/>
              <a:gd name="connsiteY3" fmla="*/ 1904304 h 6865224"/>
              <a:gd name="connsiteX4" fmla="*/ 10441264 w 10441264"/>
              <a:gd name="connsiteY4" fmla="*/ 808888 h 6865224"/>
              <a:gd name="connsiteX5" fmla="*/ 10436434 w 10441264"/>
              <a:gd name="connsiteY5" fmla="*/ 6865224 h 6865224"/>
              <a:gd name="connsiteX6" fmla="*/ 0 w 10441264"/>
              <a:gd name="connsiteY6" fmla="*/ 6863583 h 6865224"/>
              <a:gd name="connsiteX7" fmla="*/ 8164993 w 10441264"/>
              <a:gd name="connsiteY7" fmla="*/ 6084 h 6865224"/>
              <a:gd name="connsiteX0" fmla="*/ 8164993 w 10437532"/>
              <a:gd name="connsiteY0" fmla="*/ 6084 h 6865224"/>
              <a:gd name="connsiteX1" fmla="*/ 9051913 w 10437532"/>
              <a:gd name="connsiteY1" fmla="*/ 0 h 6865224"/>
              <a:gd name="connsiteX2" fmla="*/ 8189162 w 10437532"/>
              <a:gd name="connsiteY2" fmla="*/ 839821 h 6865224"/>
              <a:gd name="connsiteX3" fmla="*/ 9298018 w 10437532"/>
              <a:gd name="connsiteY3" fmla="*/ 1904304 h 6865224"/>
              <a:gd name="connsiteX4" fmla="*/ 10437532 w 10437532"/>
              <a:gd name="connsiteY4" fmla="*/ 808888 h 6865224"/>
              <a:gd name="connsiteX5" fmla="*/ 10436434 w 10437532"/>
              <a:gd name="connsiteY5" fmla="*/ 6865224 h 6865224"/>
              <a:gd name="connsiteX6" fmla="*/ 0 w 10437532"/>
              <a:gd name="connsiteY6" fmla="*/ 6863583 h 6865224"/>
              <a:gd name="connsiteX7" fmla="*/ 8164993 w 10437532"/>
              <a:gd name="connsiteY7" fmla="*/ 6084 h 6865224"/>
              <a:gd name="connsiteX0" fmla="*/ 8164993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4993 w 10437532"/>
              <a:gd name="connsiteY7" fmla="*/ 2351 h 6861491"/>
              <a:gd name="connsiteX0" fmla="*/ 8120206 w 10437532"/>
              <a:gd name="connsiteY0" fmla="*/ 99389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20206 w 10437532"/>
              <a:gd name="connsiteY7" fmla="*/ 99389 h 6861491"/>
              <a:gd name="connsiteX0" fmla="*/ 8168725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8725 w 10437532"/>
              <a:gd name="connsiteY7" fmla="*/ 2351 h 6861491"/>
              <a:gd name="connsiteX0" fmla="*/ 4323839 w 10437532"/>
              <a:gd name="connsiteY0" fmla="*/ 13368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4323839 w 10437532"/>
              <a:gd name="connsiteY7" fmla="*/ 13368 h 6861491"/>
              <a:gd name="connsiteX0" fmla="*/ 0 w 6113693"/>
              <a:gd name="connsiteY0" fmla="*/ 13368 h 6861491"/>
              <a:gd name="connsiteX1" fmla="*/ 4724342 w 6113693"/>
              <a:gd name="connsiteY1" fmla="*/ 0 h 6861491"/>
              <a:gd name="connsiteX2" fmla="*/ 3865323 w 6113693"/>
              <a:gd name="connsiteY2" fmla="*/ 836088 h 6861491"/>
              <a:gd name="connsiteX3" fmla="*/ 4974179 w 6113693"/>
              <a:gd name="connsiteY3" fmla="*/ 1900571 h 6861491"/>
              <a:gd name="connsiteX4" fmla="*/ 6113693 w 6113693"/>
              <a:gd name="connsiteY4" fmla="*/ 805155 h 6861491"/>
              <a:gd name="connsiteX5" fmla="*/ 6112595 w 6113693"/>
              <a:gd name="connsiteY5" fmla="*/ 6861491 h 6861491"/>
              <a:gd name="connsiteX6" fmla="*/ 5790 w 6113693"/>
              <a:gd name="connsiteY6" fmla="*/ 6859850 h 6861491"/>
              <a:gd name="connsiteX7" fmla="*/ 0 w 6113693"/>
              <a:gd name="connsiteY7" fmla="*/ 13368 h 6861491"/>
              <a:gd name="connsiteX0" fmla="*/ 0 w 6124710"/>
              <a:gd name="connsiteY0" fmla="*/ 2351 h 6861491"/>
              <a:gd name="connsiteX1" fmla="*/ 4735359 w 6124710"/>
              <a:gd name="connsiteY1" fmla="*/ 0 h 6861491"/>
              <a:gd name="connsiteX2" fmla="*/ 3876340 w 6124710"/>
              <a:gd name="connsiteY2" fmla="*/ 836088 h 6861491"/>
              <a:gd name="connsiteX3" fmla="*/ 4985196 w 6124710"/>
              <a:gd name="connsiteY3" fmla="*/ 1900571 h 6861491"/>
              <a:gd name="connsiteX4" fmla="*/ 6124710 w 6124710"/>
              <a:gd name="connsiteY4" fmla="*/ 805155 h 6861491"/>
              <a:gd name="connsiteX5" fmla="*/ 6123612 w 6124710"/>
              <a:gd name="connsiteY5" fmla="*/ 6861491 h 6861491"/>
              <a:gd name="connsiteX6" fmla="*/ 16807 w 6124710"/>
              <a:gd name="connsiteY6" fmla="*/ 6859850 h 6861491"/>
              <a:gd name="connsiteX7" fmla="*/ 0 w 6124710"/>
              <a:gd name="connsiteY7" fmla="*/ 2351 h 6861491"/>
              <a:gd name="connsiteX0" fmla="*/ 545096 w 6107946"/>
              <a:gd name="connsiteY0" fmla="*/ 652346 h 6861491"/>
              <a:gd name="connsiteX1" fmla="*/ 4718595 w 6107946"/>
              <a:gd name="connsiteY1" fmla="*/ 0 h 6861491"/>
              <a:gd name="connsiteX2" fmla="*/ 3859576 w 6107946"/>
              <a:gd name="connsiteY2" fmla="*/ 836088 h 6861491"/>
              <a:gd name="connsiteX3" fmla="*/ 4968432 w 6107946"/>
              <a:gd name="connsiteY3" fmla="*/ 1900571 h 6861491"/>
              <a:gd name="connsiteX4" fmla="*/ 6107946 w 6107946"/>
              <a:gd name="connsiteY4" fmla="*/ 805155 h 6861491"/>
              <a:gd name="connsiteX5" fmla="*/ 6106848 w 6107946"/>
              <a:gd name="connsiteY5" fmla="*/ 6861491 h 6861491"/>
              <a:gd name="connsiteX6" fmla="*/ 43 w 6107946"/>
              <a:gd name="connsiteY6" fmla="*/ 6859850 h 6861491"/>
              <a:gd name="connsiteX7" fmla="*/ 545096 w 6107946"/>
              <a:gd name="connsiteY7" fmla="*/ 652346 h 6861491"/>
              <a:gd name="connsiteX0" fmla="*/ 6409 w 6109085"/>
              <a:gd name="connsiteY0" fmla="*/ 13368 h 6861491"/>
              <a:gd name="connsiteX1" fmla="*/ 4719734 w 6109085"/>
              <a:gd name="connsiteY1" fmla="*/ 0 h 6861491"/>
              <a:gd name="connsiteX2" fmla="*/ 3860715 w 6109085"/>
              <a:gd name="connsiteY2" fmla="*/ 836088 h 6861491"/>
              <a:gd name="connsiteX3" fmla="*/ 4969571 w 6109085"/>
              <a:gd name="connsiteY3" fmla="*/ 1900571 h 6861491"/>
              <a:gd name="connsiteX4" fmla="*/ 6109085 w 6109085"/>
              <a:gd name="connsiteY4" fmla="*/ 805155 h 6861491"/>
              <a:gd name="connsiteX5" fmla="*/ 6107987 w 6109085"/>
              <a:gd name="connsiteY5" fmla="*/ 6861491 h 6861491"/>
              <a:gd name="connsiteX6" fmla="*/ 1182 w 6109085"/>
              <a:gd name="connsiteY6" fmla="*/ 6859850 h 6861491"/>
              <a:gd name="connsiteX7" fmla="*/ 6409 w 6109085"/>
              <a:gd name="connsiteY7" fmla="*/ 13368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6090773 w 12198676"/>
              <a:gd name="connsiteY6" fmla="*/ 6859850 h 6861491"/>
              <a:gd name="connsiteX7" fmla="*/ 0 w 12198676"/>
              <a:gd name="connsiteY7"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23348 w 12198676"/>
              <a:gd name="connsiteY6" fmla="*/ 6859850 h 6861491"/>
              <a:gd name="connsiteX7" fmla="*/ 0 w 12198676"/>
              <a:gd name="connsiteY7"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14345 w 12198676"/>
              <a:gd name="connsiteY6" fmla="*/ 6860292 h 6861491"/>
              <a:gd name="connsiteX7" fmla="*/ 23348 w 12198676"/>
              <a:gd name="connsiteY7" fmla="*/ 6859850 h 6861491"/>
              <a:gd name="connsiteX8" fmla="*/ 0 w 12198676"/>
              <a:gd name="connsiteY8" fmla="*/ 3843 h 6861491"/>
              <a:gd name="connsiteX0" fmla="*/ 796801 w 12995477"/>
              <a:gd name="connsiteY0" fmla="*/ 3843 h 7044965"/>
              <a:gd name="connsiteX1" fmla="*/ 11606126 w 12995477"/>
              <a:gd name="connsiteY1" fmla="*/ 0 h 7044965"/>
              <a:gd name="connsiteX2" fmla="*/ 10747107 w 12995477"/>
              <a:gd name="connsiteY2" fmla="*/ 836088 h 7044965"/>
              <a:gd name="connsiteX3" fmla="*/ 11855963 w 12995477"/>
              <a:gd name="connsiteY3" fmla="*/ 1900571 h 7044965"/>
              <a:gd name="connsiteX4" fmla="*/ 12995477 w 12995477"/>
              <a:gd name="connsiteY4" fmla="*/ 805155 h 7044965"/>
              <a:gd name="connsiteX5" fmla="*/ 12994379 w 12995477"/>
              <a:gd name="connsiteY5" fmla="*/ 6861491 h 7044965"/>
              <a:gd name="connsiteX6" fmla="*/ 1211146 w 12995477"/>
              <a:gd name="connsiteY6" fmla="*/ 6860292 h 7044965"/>
              <a:gd name="connsiteX7" fmla="*/ 820149 w 12995477"/>
              <a:gd name="connsiteY7" fmla="*/ 6859850 h 7044965"/>
              <a:gd name="connsiteX8" fmla="*/ 811096 w 12995477"/>
              <a:gd name="connsiteY8" fmla="*/ 6412617 h 7044965"/>
              <a:gd name="connsiteX9" fmla="*/ 796801 w 12995477"/>
              <a:gd name="connsiteY9" fmla="*/ 3843 h 7044965"/>
              <a:gd name="connsiteX0" fmla="*/ 7858 w 12206534"/>
              <a:gd name="connsiteY0" fmla="*/ 3843 h 7044965"/>
              <a:gd name="connsiteX1" fmla="*/ 10817183 w 12206534"/>
              <a:gd name="connsiteY1" fmla="*/ 0 h 7044965"/>
              <a:gd name="connsiteX2" fmla="*/ 9958164 w 12206534"/>
              <a:gd name="connsiteY2" fmla="*/ 836088 h 7044965"/>
              <a:gd name="connsiteX3" fmla="*/ 11067020 w 12206534"/>
              <a:gd name="connsiteY3" fmla="*/ 1900571 h 7044965"/>
              <a:gd name="connsiteX4" fmla="*/ 12206534 w 12206534"/>
              <a:gd name="connsiteY4" fmla="*/ 805155 h 7044965"/>
              <a:gd name="connsiteX5" fmla="*/ 12205436 w 12206534"/>
              <a:gd name="connsiteY5" fmla="*/ 6861491 h 7044965"/>
              <a:gd name="connsiteX6" fmla="*/ 422203 w 12206534"/>
              <a:gd name="connsiteY6" fmla="*/ 6860292 h 7044965"/>
              <a:gd name="connsiteX7" fmla="*/ 31206 w 12206534"/>
              <a:gd name="connsiteY7" fmla="*/ 6859850 h 7044965"/>
              <a:gd name="connsiteX8" fmla="*/ 22153 w 12206534"/>
              <a:gd name="connsiteY8" fmla="*/ 6412617 h 7044965"/>
              <a:gd name="connsiteX9" fmla="*/ 7858 w 12206534"/>
              <a:gd name="connsiteY9" fmla="*/ 3843 h 7044965"/>
              <a:gd name="connsiteX0" fmla="*/ 0 w 12198676"/>
              <a:gd name="connsiteY0" fmla="*/ 3843 h 6899558"/>
              <a:gd name="connsiteX1" fmla="*/ 10809325 w 12198676"/>
              <a:gd name="connsiteY1" fmla="*/ 0 h 6899558"/>
              <a:gd name="connsiteX2" fmla="*/ 9950306 w 12198676"/>
              <a:gd name="connsiteY2" fmla="*/ 836088 h 6899558"/>
              <a:gd name="connsiteX3" fmla="*/ 11059162 w 12198676"/>
              <a:gd name="connsiteY3" fmla="*/ 1900571 h 6899558"/>
              <a:gd name="connsiteX4" fmla="*/ 12198676 w 12198676"/>
              <a:gd name="connsiteY4" fmla="*/ 805155 h 6899558"/>
              <a:gd name="connsiteX5" fmla="*/ 12197578 w 12198676"/>
              <a:gd name="connsiteY5" fmla="*/ 6861491 h 6899558"/>
              <a:gd name="connsiteX6" fmla="*/ 414345 w 12198676"/>
              <a:gd name="connsiteY6" fmla="*/ 6860292 h 6899558"/>
              <a:gd name="connsiteX7" fmla="*/ 413873 w 12198676"/>
              <a:gd name="connsiteY7" fmla="*/ 6393125 h 6899558"/>
              <a:gd name="connsiteX8" fmla="*/ 14295 w 12198676"/>
              <a:gd name="connsiteY8" fmla="*/ 6412617 h 6899558"/>
              <a:gd name="connsiteX9" fmla="*/ 0 w 12198676"/>
              <a:gd name="connsiteY9" fmla="*/ 3843 h 6899558"/>
              <a:gd name="connsiteX0" fmla="*/ 0 w 12198676"/>
              <a:gd name="connsiteY0" fmla="*/ 3843 h 6917901"/>
              <a:gd name="connsiteX1" fmla="*/ 10809325 w 12198676"/>
              <a:gd name="connsiteY1" fmla="*/ 0 h 6917901"/>
              <a:gd name="connsiteX2" fmla="*/ 9950306 w 12198676"/>
              <a:gd name="connsiteY2" fmla="*/ 836088 h 6917901"/>
              <a:gd name="connsiteX3" fmla="*/ 11059162 w 12198676"/>
              <a:gd name="connsiteY3" fmla="*/ 1900571 h 6917901"/>
              <a:gd name="connsiteX4" fmla="*/ 12198676 w 12198676"/>
              <a:gd name="connsiteY4" fmla="*/ 805155 h 6917901"/>
              <a:gd name="connsiteX5" fmla="*/ 12197578 w 12198676"/>
              <a:gd name="connsiteY5" fmla="*/ 6861491 h 6917901"/>
              <a:gd name="connsiteX6" fmla="*/ 414345 w 12198676"/>
              <a:gd name="connsiteY6" fmla="*/ 6860292 h 6917901"/>
              <a:gd name="connsiteX7" fmla="*/ 413873 w 12198676"/>
              <a:gd name="connsiteY7" fmla="*/ 6393125 h 6917901"/>
              <a:gd name="connsiteX8" fmla="*/ 14295 w 12198676"/>
              <a:gd name="connsiteY8" fmla="*/ 6412617 h 6917901"/>
              <a:gd name="connsiteX9" fmla="*/ 0 w 12198676"/>
              <a:gd name="connsiteY9" fmla="*/ 3843 h 691790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14345 w 12198676"/>
              <a:gd name="connsiteY6" fmla="*/ 6860292 h 6861491"/>
              <a:gd name="connsiteX7" fmla="*/ 413873 w 12198676"/>
              <a:gd name="connsiteY7" fmla="*/ 6393125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14345 w 12198676"/>
              <a:gd name="connsiteY6" fmla="*/ 6860292 h 6861491"/>
              <a:gd name="connsiteX7" fmla="*/ 432923 w 12198676"/>
              <a:gd name="connsiteY7" fmla="*/ 6383600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14345 w 12198676"/>
              <a:gd name="connsiteY6" fmla="*/ 6860292 h 6861491"/>
              <a:gd name="connsiteX7" fmla="*/ 432923 w 12198676"/>
              <a:gd name="connsiteY7" fmla="*/ 6402650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14345 w 12198676"/>
              <a:gd name="connsiteY6" fmla="*/ 6860292 h 6861491"/>
              <a:gd name="connsiteX7" fmla="*/ 428161 w 12198676"/>
              <a:gd name="connsiteY7" fmla="*/ 6407412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23870 w 12198676"/>
              <a:gd name="connsiteY6" fmla="*/ 6860292 h 6861491"/>
              <a:gd name="connsiteX7" fmla="*/ 428161 w 12198676"/>
              <a:gd name="connsiteY7" fmla="*/ 6407412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23870 w 12198676"/>
              <a:gd name="connsiteY6" fmla="*/ 6860292 h 6861491"/>
              <a:gd name="connsiteX7" fmla="*/ 425780 w 12198676"/>
              <a:gd name="connsiteY7" fmla="*/ 6409794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23870 w 12198676"/>
              <a:gd name="connsiteY6" fmla="*/ 6860292 h 6861491"/>
              <a:gd name="connsiteX7" fmla="*/ 425780 w 12198676"/>
              <a:gd name="connsiteY7" fmla="*/ 6409794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23870 w 12198676"/>
              <a:gd name="connsiteY6" fmla="*/ 6860292 h 6861491"/>
              <a:gd name="connsiteX7" fmla="*/ 425780 w 12198676"/>
              <a:gd name="connsiteY7" fmla="*/ 6409794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23870 w 12198676"/>
              <a:gd name="connsiteY6" fmla="*/ 6860292 h 6861491"/>
              <a:gd name="connsiteX7" fmla="*/ 425780 w 12198676"/>
              <a:gd name="connsiteY7" fmla="*/ 6409794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23870 w 12198676"/>
              <a:gd name="connsiteY6" fmla="*/ 6860292 h 6861491"/>
              <a:gd name="connsiteX7" fmla="*/ 425780 w 12198676"/>
              <a:gd name="connsiteY7" fmla="*/ 6409794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23870 w 12198676"/>
              <a:gd name="connsiteY6" fmla="*/ 6860292 h 6861491"/>
              <a:gd name="connsiteX7" fmla="*/ 425780 w 12198676"/>
              <a:gd name="connsiteY7" fmla="*/ 6409794 h 6861491"/>
              <a:gd name="connsiteX8" fmla="*/ 14295 w 12198676"/>
              <a:gd name="connsiteY8" fmla="*/ 6412617 h 6861491"/>
              <a:gd name="connsiteX9" fmla="*/ 0 w 12198676"/>
              <a:gd name="connsiteY9" fmla="*/ 3843 h 6861491"/>
              <a:gd name="connsiteX0" fmla="*/ 0 w 12198676"/>
              <a:gd name="connsiteY0" fmla="*/ 3843 h 6861491"/>
              <a:gd name="connsiteX1" fmla="*/ 10809325 w 12198676"/>
              <a:gd name="connsiteY1" fmla="*/ 0 h 6861491"/>
              <a:gd name="connsiteX2" fmla="*/ 9950306 w 12198676"/>
              <a:gd name="connsiteY2" fmla="*/ 836088 h 6861491"/>
              <a:gd name="connsiteX3" fmla="*/ 11059162 w 12198676"/>
              <a:gd name="connsiteY3" fmla="*/ 1900571 h 6861491"/>
              <a:gd name="connsiteX4" fmla="*/ 12198676 w 12198676"/>
              <a:gd name="connsiteY4" fmla="*/ 805155 h 6861491"/>
              <a:gd name="connsiteX5" fmla="*/ 12197578 w 12198676"/>
              <a:gd name="connsiteY5" fmla="*/ 6861491 h 6861491"/>
              <a:gd name="connsiteX6" fmla="*/ 423870 w 12198676"/>
              <a:gd name="connsiteY6" fmla="*/ 6860292 h 6861491"/>
              <a:gd name="connsiteX7" fmla="*/ 425780 w 12198676"/>
              <a:gd name="connsiteY7" fmla="*/ 6409794 h 6861491"/>
              <a:gd name="connsiteX8" fmla="*/ 14295 w 12198676"/>
              <a:gd name="connsiteY8" fmla="*/ 6412617 h 6861491"/>
              <a:gd name="connsiteX9" fmla="*/ 0 w 12198676"/>
              <a:gd name="connsiteY9" fmla="*/ 3843 h 6861491"/>
              <a:gd name="connsiteX0" fmla="*/ 0 w 12186770"/>
              <a:gd name="connsiteY0" fmla="*/ 3843 h 6861491"/>
              <a:gd name="connsiteX1" fmla="*/ 10797419 w 12186770"/>
              <a:gd name="connsiteY1" fmla="*/ 0 h 6861491"/>
              <a:gd name="connsiteX2" fmla="*/ 9938400 w 12186770"/>
              <a:gd name="connsiteY2" fmla="*/ 836088 h 6861491"/>
              <a:gd name="connsiteX3" fmla="*/ 11047256 w 12186770"/>
              <a:gd name="connsiteY3" fmla="*/ 1900571 h 6861491"/>
              <a:gd name="connsiteX4" fmla="*/ 12186770 w 12186770"/>
              <a:gd name="connsiteY4" fmla="*/ 805155 h 6861491"/>
              <a:gd name="connsiteX5" fmla="*/ 12185672 w 12186770"/>
              <a:gd name="connsiteY5" fmla="*/ 6861491 h 6861491"/>
              <a:gd name="connsiteX6" fmla="*/ 411964 w 12186770"/>
              <a:gd name="connsiteY6" fmla="*/ 6860292 h 6861491"/>
              <a:gd name="connsiteX7" fmla="*/ 413874 w 12186770"/>
              <a:gd name="connsiteY7" fmla="*/ 6409794 h 6861491"/>
              <a:gd name="connsiteX8" fmla="*/ 2389 w 12186770"/>
              <a:gd name="connsiteY8" fmla="*/ 6412617 h 6861491"/>
              <a:gd name="connsiteX9" fmla="*/ 0 w 12186770"/>
              <a:gd name="connsiteY9" fmla="*/ 3843 h 6861491"/>
              <a:gd name="connsiteX0" fmla="*/ 0 w 12186770"/>
              <a:gd name="connsiteY0" fmla="*/ 3843 h 6861491"/>
              <a:gd name="connsiteX1" fmla="*/ 10797419 w 12186770"/>
              <a:gd name="connsiteY1" fmla="*/ 0 h 6861491"/>
              <a:gd name="connsiteX2" fmla="*/ 9938400 w 12186770"/>
              <a:gd name="connsiteY2" fmla="*/ 836088 h 6861491"/>
              <a:gd name="connsiteX3" fmla="*/ 11047256 w 12186770"/>
              <a:gd name="connsiteY3" fmla="*/ 1900571 h 6861491"/>
              <a:gd name="connsiteX4" fmla="*/ 12186770 w 12186770"/>
              <a:gd name="connsiteY4" fmla="*/ 805155 h 6861491"/>
              <a:gd name="connsiteX5" fmla="*/ 12185672 w 12186770"/>
              <a:gd name="connsiteY5" fmla="*/ 6861491 h 6861491"/>
              <a:gd name="connsiteX6" fmla="*/ 411964 w 12186770"/>
              <a:gd name="connsiteY6" fmla="*/ 6860292 h 6861491"/>
              <a:gd name="connsiteX7" fmla="*/ 413874 w 12186770"/>
              <a:gd name="connsiteY7" fmla="*/ 6409794 h 6861491"/>
              <a:gd name="connsiteX8" fmla="*/ 2389 w 12186770"/>
              <a:gd name="connsiteY8" fmla="*/ 6412617 h 6861491"/>
              <a:gd name="connsiteX9" fmla="*/ 0 w 12186770"/>
              <a:gd name="connsiteY9" fmla="*/ 3843 h 6861491"/>
              <a:gd name="connsiteX0" fmla="*/ 226259 w 12413029"/>
              <a:gd name="connsiteY0" fmla="*/ 3843 h 6861491"/>
              <a:gd name="connsiteX1" fmla="*/ 11023678 w 12413029"/>
              <a:gd name="connsiteY1" fmla="*/ 0 h 6861491"/>
              <a:gd name="connsiteX2" fmla="*/ 10164659 w 12413029"/>
              <a:gd name="connsiteY2" fmla="*/ 836088 h 6861491"/>
              <a:gd name="connsiteX3" fmla="*/ 11273515 w 12413029"/>
              <a:gd name="connsiteY3" fmla="*/ 1900571 h 6861491"/>
              <a:gd name="connsiteX4" fmla="*/ 12413029 w 12413029"/>
              <a:gd name="connsiteY4" fmla="*/ 805155 h 6861491"/>
              <a:gd name="connsiteX5" fmla="*/ 12411931 w 12413029"/>
              <a:gd name="connsiteY5" fmla="*/ 6861491 h 6861491"/>
              <a:gd name="connsiteX6" fmla="*/ 638223 w 12413029"/>
              <a:gd name="connsiteY6" fmla="*/ 6860292 h 6861491"/>
              <a:gd name="connsiteX7" fmla="*/ 640133 w 12413029"/>
              <a:gd name="connsiteY7" fmla="*/ 6409794 h 6861491"/>
              <a:gd name="connsiteX8" fmla="*/ 48 w 12413029"/>
              <a:gd name="connsiteY8" fmla="*/ 6567398 h 6861491"/>
              <a:gd name="connsiteX9" fmla="*/ 226259 w 12413029"/>
              <a:gd name="connsiteY9" fmla="*/ 3843 h 6861491"/>
              <a:gd name="connsiteX0" fmla="*/ 0 w 12186770"/>
              <a:gd name="connsiteY0" fmla="*/ 3843 h 6861491"/>
              <a:gd name="connsiteX1" fmla="*/ 10797419 w 12186770"/>
              <a:gd name="connsiteY1" fmla="*/ 0 h 6861491"/>
              <a:gd name="connsiteX2" fmla="*/ 9938400 w 12186770"/>
              <a:gd name="connsiteY2" fmla="*/ 836088 h 6861491"/>
              <a:gd name="connsiteX3" fmla="*/ 11047256 w 12186770"/>
              <a:gd name="connsiteY3" fmla="*/ 1900571 h 6861491"/>
              <a:gd name="connsiteX4" fmla="*/ 12186770 w 12186770"/>
              <a:gd name="connsiteY4" fmla="*/ 805155 h 6861491"/>
              <a:gd name="connsiteX5" fmla="*/ 12185672 w 12186770"/>
              <a:gd name="connsiteY5" fmla="*/ 6861491 h 6861491"/>
              <a:gd name="connsiteX6" fmla="*/ 411964 w 12186770"/>
              <a:gd name="connsiteY6" fmla="*/ 6860292 h 6861491"/>
              <a:gd name="connsiteX7" fmla="*/ 413874 w 12186770"/>
              <a:gd name="connsiteY7" fmla="*/ 6409794 h 6861491"/>
              <a:gd name="connsiteX8" fmla="*/ 4770 w 12186770"/>
              <a:gd name="connsiteY8" fmla="*/ 6410235 h 6861491"/>
              <a:gd name="connsiteX9" fmla="*/ 0 w 12186770"/>
              <a:gd name="connsiteY9" fmla="*/ 3843 h 6861491"/>
              <a:gd name="connsiteX0" fmla="*/ 0 w 12186770"/>
              <a:gd name="connsiteY0" fmla="*/ 3843 h 6861491"/>
              <a:gd name="connsiteX1" fmla="*/ 10797419 w 12186770"/>
              <a:gd name="connsiteY1" fmla="*/ 0 h 6861491"/>
              <a:gd name="connsiteX2" fmla="*/ 9938400 w 12186770"/>
              <a:gd name="connsiteY2" fmla="*/ 836088 h 6861491"/>
              <a:gd name="connsiteX3" fmla="*/ 11047256 w 12186770"/>
              <a:gd name="connsiteY3" fmla="*/ 1900571 h 6861491"/>
              <a:gd name="connsiteX4" fmla="*/ 12186770 w 12186770"/>
              <a:gd name="connsiteY4" fmla="*/ 805155 h 6861491"/>
              <a:gd name="connsiteX5" fmla="*/ 12185672 w 12186770"/>
              <a:gd name="connsiteY5" fmla="*/ 6861491 h 6861491"/>
              <a:gd name="connsiteX6" fmla="*/ 411964 w 12186770"/>
              <a:gd name="connsiteY6" fmla="*/ 6860292 h 6861491"/>
              <a:gd name="connsiteX7" fmla="*/ 413874 w 12186770"/>
              <a:gd name="connsiteY7" fmla="*/ 6409794 h 6861491"/>
              <a:gd name="connsiteX8" fmla="*/ 4770 w 12186770"/>
              <a:gd name="connsiteY8" fmla="*/ 6410235 h 6861491"/>
              <a:gd name="connsiteX9" fmla="*/ 0 w 12186770"/>
              <a:gd name="connsiteY9" fmla="*/ 3843 h 68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6770" h="6861491">
                <a:moveTo>
                  <a:pt x="0" y="3843"/>
                </a:moveTo>
                <a:lnTo>
                  <a:pt x="10797419" y="0"/>
                </a:lnTo>
                <a:lnTo>
                  <a:pt x="9938400" y="836088"/>
                </a:lnTo>
                <a:lnTo>
                  <a:pt x="11047256" y="1900571"/>
                </a:lnTo>
                <a:lnTo>
                  <a:pt x="12186770" y="805155"/>
                </a:lnTo>
                <a:lnTo>
                  <a:pt x="12185672" y="6861491"/>
                </a:lnTo>
                <a:lnTo>
                  <a:pt x="411964" y="6860292"/>
                </a:lnTo>
                <a:cubicBezTo>
                  <a:pt x="411807" y="6704570"/>
                  <a:pt x="414031" y="6565516"/>
                  <a:pt x="413874" y="6409794"/>
                </a:cubicBezTo>
                <a:cubicBezTo>
                  <a:pt x="113836" y="6409000"/>
                  <a:pt x="218210" y="6412285"/>
                  <a:pt x="4770" y="6410235"/>
                </a:cubicBezTo>
                <a:cubicBezTo>
                  <a:pt x="879" y="5267567"/>
                  <a:pt x="1052" y="996411"/>
                  <a:pt x="0" y="3843"/>
                </a:cubicBez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GB" dirty="0"/>
              <a:t>                  </a:t>
            </a:r>
          </a:p>
        </p:txBody>
      </p:sp>
      <p:sp>
        <p:nvSpPr>
          <p:cNvPr id="17" name="Rectangle 16">
            <a:extLst>
              <a:ext uri="{FF2B5EF4-FFF2-40B4-BE49-F238E27FC236}">
                <a16:creationId xmlns:a16="http://schemas.microsoft.com/office/drawing/2014/main" id="{1EAB3220-1A1B-B015-0A9D-928F5F699CF2}"/>
              </a:ext>
            </a:extLst>
          </p:cNvPr>
          <p:cNvSpPr/>
          <p:nvPr userDrawn="1"/>
        </p:nvSpPr>
        <p:spPr>
          <a:xfrm>
            <a:off x="-17023" y="6407736"/>
            <a:ext cx="428017" cy="450264"/>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3" name="Content Placeholder 2">
            <a:extLst>
              <a:ext uri="{FF2B5EF4-FFF2-40B4-BE49-F238E27FC236}">
                <a16:creationId xmlns:a16="http://schemas.microsoft.com/office/drawing/2014/main" id="{F76C3918-ADCC-B188-A799-582058B920CB}"/>
              </a:ext>
            </a:extLst>
          </p:cNvPr>
          <p:cNvSpPr>
            <a:spLocks noGrp="1"/>
          </p:cNvSpPr>
          <p:nvPr>
            <p:ph idx="1"/>
          </p:nvPr>
        </p:nvSpPr>
        <p:spPr>
          <a:xfrm>
            <a:off x="900000" y="1273005"/>
            <a:ext cx="4702864" cy="1149353"/>
          </a:xfrm>
        </p:spPr>
        <p:txBody>
          <a:bodyPr/>
          <a:lstStyle>
            <a:lvl1pPr marL="0" indent="0">
              <a:buFontTx/>
              <a:buNone/>
              <a:defRPr>
                <a:solidFill>
                  <a:schemeClr val="bg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12" name="Freeform: Shape 11">
            <a:extLst>
              <a:ext uri="{FF2B5EF4-FFF2-40B4-BE49-F238E27FC236}">
                <a16:creationId xmlns:a16="http://schemas.microsoft.com/office/drawing/2014/main" id="{E8A3FE68-5893-76B6-00FD-BA7AA2A99560}"/>
              </a:ext>
            </a:extLst>
          </p:cNvPr>
          <p:cNvSpPr/>
          <p:nvPr userDrawn="1"/>
        </p:nvSpPr>
        <p:spPr>
          <a:xfrm>
            <a:off x="9945403" y="-9726"/>
            <a:ext cx="2256429" cy="1915236"/>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4" name="Title 1">
            <a:extLst>
              <a:ext uri="{FF2B5EF4-FFF2-40B4-BE49-F238E27FC236}">
                <a16:creationId xmlns:a16="http://schemas.microsoft.com/office/drawing/2014/main" id="{BAE3B23F-77A4-52E0-B32A-B09E8D48FA63}"/>
              </a:ext>
            </a:extLst>
          </p:cNvPr>
          <p:cNvSpPr>
            <a:spLocks noGrp="1"/>
          </p:cNvSpPr>
          <p:nvPr>
            <p:ph type="title"/>
          </p:nvPr>
        </p:nvSpPr>
        <p:spPr>
          <a:xfrm>
            <a:off x="900000" y="540000"/>
            <a:ext cx="3259073" cy="626516"/>
          </a:xfrm>
        </p:spPr>
        <p:txBody>
          <a:bodyPr/>
          <a:lstStyle>
            <a:lvl1pPr>
              <a:defRPr>
                <a:solidFill>
                  <a:schemeClr val="bg1"/>
                </a:solidFill>
              </a:defRPr>
            </a:lvl1pPr>
          </a:lstStyle>
          <a:p>
            <a:r>
              <a:rPr lang="en-US" dirty="0"/>
              <a:t>Click to edit</a:t>
            </a:r>
            <a:endParaRPr lang="en-GB" dirty="0"/>
          </a:p>
        </p:txBody>
      </p:sp>
      <p:sp>
        <p:nvSpPr>
          <p:cNvPr id="5" name="TextBox 4">
            <a:extLst>
              <a:ext uri="{FF2B5EF4-FFF2-40B4-BE49-F238E27FC236}">
                <a16:creationId xmlns:a16="http://schemas.microsoft.com/office/drawing/2014/main" id="{86B046E3-F34E-21E5-AFC6-F94C0C0D4473}"/>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9" name="TextBox 8">
            <a:extLst>
              <a:ext uri="{FF2B5EF4-FFF2-40B4-BE49-F238E27FC236}">
                <a16:creationId xmlns:a16="http://schemas.microsoft.com/office/drawing/2014/main" id="{33F65CE5-39F8-D081-760F-3798049EDD04}"/>
              </a:ext>
            </a:extLst>
          </p:cNvPr>
          <p:cNvSpPr txBox="1"/>
          <p:nvPr userDrawn="1"/>
        </p:nvSpPr>
        <p:spPr>
          <a:xfrm>
            <a:off x="942976" y="6460281"/>
            <a:ext cx="4051947" cy="307777"/>
          </a:xfrm>
          <a:prstGeom prst="rect">
            <a:avLst/>
          </a:prstGeom>
          <a:noFill/>
        </p:spPr>
        <p:txBody>
          <a:bodyPr wrap="square" rtlCol="0">
            <a:spAutoFit/>
          </a:bodyPr>
          <a:lstStyle/>
          <a:p>
            <a:r>
              <a:rPr lang="en-US" sz="1400" i="1" dirty="0"/>
              <a:t>Transforming trade. Changing lives.</a:t>
            </a:r>
            <a:endParaRPr lang="en-GB" sz="1400" i="1" dirty="0"/>
          </a:p>
        </p:txBody>
      </p:sp>
    </p:spTree>
    <p:extLst>
      <p:ext uri="{BB962C8B-B14F-4D97-AF65-F5344CB8AC3E}">
        <p14:creationId xmlns:p14="http://schemas.microsoft.com/office/powerpoint/2010/main" val="135210060"/>
      </p:ext>
    </p:extLst>
  </p:cSld>
  <p:clrMapOvr>
    <a:masterClrMapping/>
  </p:clrMapOvr>
  <p:transition spd="slow">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FC30D641-C6C0-5A93-E9B9-B47810BE818A}"/>
              </a:ext>
            </a:extLst>
          </p:cNvPr>
          <p:cNvSpPr>
            <a:spLocks noGrp="1"/>
          </p:cNvSpPr>
          <p:nvPr>
            <p:ph type="pic" idx="11"/>
          </p:nvPr>
        </p:nvSpPr>
        <p:spPr>
          <a:xfrm>
            <a:off x="1491917" y="3304493"/>
            <a:ext cx="9464841" cy="2855676"/>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7" name="Rectangle 16">
            <a:extLst>
              <a:ext uri="{FF2B5EF4-FFF2-40B4-BE49-F238E27FC236}">
                <a16:creationId xmlns:a16="http://schemas.microsoft.com/office/drawing/2014/main" id="{1EAB3220-1A1B-B015-0A9D-928F5F699CF2}"/>
              </a:ext>
            </a:extLst>
          </p:cNvPr>
          <p:cNvSpPr/>
          <p:nvPr userDrawn="1"/>
        </p:nvSpPr>
        <p:spPr>
          <a:xfrm>
            <a:off x="-7084" y="0"/>
            <a:ext cx="428017"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3" name="Content Placeholder 2">
            <a:extLst>
              <a:ext uri="{FF2B5EF4-FFF2-40B4-BE49-F238E27FC236}">
                <a16:creationId xmlns:a16="http://schemas.microsoft.com/office/drawing/2014/main" id="{F76C3918-ADCC-B188-A799-582058B920CB}"/>
              </a:ext>
            </a:extLst>
          </p:cNvPr>
          <p:cNvSpPr>
            <a:spLocks noGrp="1"/>
          </p:cNvSpPr>
          <p:nvPr>
            <p:ph idx="1"/>
          </p:nvPr>
        </p:nvSpPr>
        <p:spPr>
          <a:xfrm>
            <a:off x="900000" y="2160000"/>
            <a:ext cx="9996759" cy="804713"/>
          </a:xfrm>
        </p:spPr>
        <p:txBody>
          <a:bodyPr/>
          <a:lstStyle>
            <a:lvl1pPr marL="0" indent="0">
              <a:buFontTx/>
              <a:buNone/>
              <a:defRPr>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12" name="Freeform: Shape 11">
            <a:extLst>
              <a:ext uri="{FF2B5EF4-FFF2-40B4-BE49-F238E27FC236}">
                <a16:creationId xmlns:a16="http://schemas.microsoft.com/office/drawing/2014/main" id="{E8A3FE68-5893-76B6-00FD-BA7AA2A99560}"/>
              </a:ext>
            </a:extLst>
          </p:cNvPr>
          <p:cNvSpPr/>
          <p:nvPr userDrawn="1"/>
        </p:nvSpPr>
        <p:spPr>
          <a:xfrm>
            <a:off x="9945403" y="-9726"/>
            <a:ext cx="2256429" cy="1915236"/>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14" name="Group 13">
            <a:extLst>
              <a:ext uri="{FF2B5EF4-FFF2-40B4-BE49-F238E27FC236}">
                <a16:creationId xmlns:a16="http://schemas.microsoft.com/office/drawing/2014/main" id="{0F4F63CD-3BF5-D462-8690-48BA69FCA502}"/>
              </a:ext>
            </a:extLst>
          </p:cNvPr>
          <p:cNvGrpSpPr/>
          <p:nvPr userDrawn="1"/>
        </p:nvGrpSpPr>
        <p:grpSpPr>
          <a:xfrm rot="2700000">
            <a:off x="249075" y="329549"/>
            <a:ext cx="265664" cy="387147"/>
            <a:chOff x="2017138" y="377173"/>
            <a:chExt cx="265664" cy="387146"/>
          </a:xfrm>
        </p:grpSpPr>
        <p:sp>
          <p:nvSpPr>
            <p:cNvPr id="15" name="Rectangle 14">
              <a:extLst>
                <a:ext uri="{FF2B5EF4-FFF2-40B4-BE49-F238E27FC236}">
                  <a16:creationId xmlns:a16="http://schemas.microsoft.com/office/drawing/2014/main" id="{FA12B073-C528-784F-54AF-28980480F188}"/>
                </a:ext>
              </a:extLst>
            </p:cNvPr>
            <p:cNvSpPr/>
            <p:nvPr/>
          </p:nvSpPr>
          <p:spPr>
            <a:xfrm>
              <a:off x="2170604"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6" name="Rectangle 15">
              <a:extLst>
                <a:ext uri="{FF2B5EF4-FFF2-40B4-BE49-F238E27FC236}">
                  <a16:creationId xmlns:a16="http://schemas.microsoft.com/office/drawing/2014/main" id="{D6841EC8-6389-5F76-DAC5-65F56CD60369}"/>
                </a:ext>
              </a:extLst>
            </p:cNvPr>
            <p:cNvSpPr/>
            <p:nvPr/>
          </p:nvSpPr>
          <p:spPr>
            <a:xfrm>
              <a:off x="2017138"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5" name="TextBox 4">
            <a:extLst>
              <a:ext uri="{FF2B5EF4-FFF2-40B4-BE49-F238E27FC236}">
                <a16:creationId xmlns:a16="http://schemas.microsoft.com/office/drawing/2014/main" id="{179BB0C0-1456-C782-3FA8-57F186FA8B24}"/>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10" name="Footer Placeholder 4">
            <a:extLst>
              <a:ext uri="{FF2B5EF4-FFF2-40B4-BE49-F238E27FC236}">
                <a16:creationId xmlns:a16="http://schemas.microsoft.com/office/drawing/2014/main" id="{0B109B22-DADF-41B3-9A53-5FF72BA42E65}"/>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7" name="Title 1">
            <a:extLst>
              <a:ext uri="{FF2B5EF4-FFF2-40B4-BE49-F238E27FC236}">
                <a16:creationId xmlns:a16="http://schemas.microsoft.com/office/drawing/2014/main" id="{025A147C-80A4-824A-E7C0-C53AB91D45D0}"/>
              </a:ext>
            </a:extLst>
          </p:cNvPr>
          <p:cNvSpPr>
            <a:spLocks noGrp="1"/>
          </p:cNvSpPr>
          <p:nvPr>
            <p:ph type="title"/>
          </p:nvPr>
        </p:nvSpPr>
        <p:spPr>
          <a:xfrm>
            <a:off x="900000" y="540000"/>
            <a:ext cx="8024560"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9" name="Subtitle 2">
            <a:extLst>
              <a:ext uri="{FF2B5EF4-FFF2-40B4-BE49-F238E27FC236}">
                <a16:creationId xmlns:a16="http://schemas.microsoft.com/office/drawing/2014/main" id="{643FADEF-EBE4-8FEA-43CC-50C5CEF28995}"/>
              </a:ext>
            </a:extLst>
          </p:cNvPr>
          <p:cNvSpPr>
            <a:spLocks noGrp="1"/>
          </p:cNvSpPr>
          <p:nvPr>
            <p:ph type="subTitle" idx="10"/>
          </p:nvPr>
        </p:nvSpPr>
        <p:spPr>
          <a:xfrm>
            <a:off x="900000" y="1080000"/>
            <a:ext cx="8024561"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3874357771"/>
      </p:ext>
    </p:extLst>
  </p:cSld>
  <p:clrMapOvr>
    <a:masterClrMapping/>
  </p:clrMapOvr>
  <p:transition spd="slow">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EAB3220-1A1B-B015-0A9D-928F5F699CF2}"/>
              </a:ext>
            </a:extLst>
          </p:cNvPr>
          <p:cNvSpPr/>
          <p:nvPr userDrawn="1"/>
        </p:nvSpPr>
        <p:spPr>
          <a:xfrm>
            <a:off x="-7084" y="0"/>
            <a:ext cx="428017"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3" name="Content Placeholder 2">
            <a:extLst>
              <a:ext uri="{FF2B5EF4-FFF2-40B4-BE49-F238E27FC236}">
                <a16:creationId xmlns:a16="http://schemas.microsoft.com/office/drawing/2014/main" id="{F76C3918-ADCC-B188-A799-582058B920CB}"/>
              </a:ext>
            </a:extLst>
          </p:cNvPr>
          <p:cNvSpPr>
            <a:spLocks noGrp="1"/>
          </p:cNvSpPr>
          <p:nvPr>
            <p:ph idx="1"/>
          </p:nvPr>
        </p:nvSpPr>
        <p:spPr>
          <a:xfrm>
            <a:off x="900000" y="2270280"/>
            <a:ext cx="6082485" cy="3483640"/>
          </a:xfrm>
        </p:spPr>
        <p:txBody>
          <a:bodyPr/>
          <a:lstStyle>
            <a:lvl1pPr marL="0" indent="0">
              <a:buFontTx/>
              <a:buNone/>
              <a:defRPr>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12" name="Freeform: Shape 11">
            <a:extLst>
              <a:ext uri="{FF2B5EF4-FFF2-40B4-BE49-F238E27FC236}">
                <a16:creationId xmlns:a16="http://schemas.microsoft.com/office/drawing/2014/main" id="{E8A3FE68-5893-76B6-00FD-BA7AA2A99560}"/>
              </a:ext>
            </a:extLst>
          </p:cNvPr>
          <p:cNvSpPr/>
          <p:nvPr userDrawn="1"/>
        </p:nvSpPr>
        <p:spPr>
          <a:xfrm>
            <a:off x="9945403" y="-9726"/>
            <a:ext cx="2256429" cy="1915236"/>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14" name="Group 13">
            <a:extLst>
              <a:ext uri="{FF2B5EF4-FFF2-40B4-BE49-F238E27FC236}">
                <a16:creationId xmlns:a16="http://schemas.microsoft.com/office/drawing/2014/main" id="{0F4F63CD-3BF5-D462-8690-48BA69FCA502}"/>
              </a:ext>
            </a:extLst>
          </p:cNvPr>
          <p:cNvGrpSpPr/>
          <p:nvPr userDrawn="1"/>
        </p:nvGrpSpPr>
        <p:grpSpPr>
          <a:xfrm rot="2700000">
            <a:off x="249075" y="329549"/>
            <a:ext cx="265664" cy="387147"/>
            <a:chOff x="2017138" y="377173"/>
            <a:chExt cx="265664" cy="387146"/>
          </a:xfrm>
        </p:grpSpPr>
        <p:sp>
          <p:nvSpPr>
            <p:cNvPr id="15" name="Rectangle 14">
              <a:extLst>
                <a:ext uri="{FF2B5EF4-FFF2-40B4-BE49-F238E27FC236}">
                  <a16:creationId xmlns:a16="http://schemas.microsoft.com/office/drawing/2014/main" id="{FA12B073-C528-784F-54AF-28980480F188}"/>
                </a:ext>
              </a:extLst>
            </p:cNvPr>
            <p:cNvSpPr/>
            <p:nvPr/>
          </p:nvSpPr>
          <p:spPr>
            <a:xfrm>
              <a:off x="2170604"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6" name="Rectangle 15">
              <a:extLst>
                <a:ext uri="{FF2B5EF4-FFF2-40B4-BE49-F238E27FC236}">
                  <a16:creationId xmlns:a16="http://schemas.microsoft.com/office/drawing/2014/main" id="{D6841EC8-6389-5F76-DAC5-65F56CD60369}"/>
                </a:ext>
              </a:extLst>
            </p:cNvPr>
            <p:cNvSpPr/>
            <p:nvPr/>
          </p:nvSpPr>
          <p:spPr>
            <a:xfrm>
              <a:off x="2017138"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5" name="Picture Placeholder 2">
            <a:extLst>
              <a:ext uri="{FF2B5EF4-FFF2-40B4-BE49-F238E27FC236}">
                <a16:creationId xmlns:a16="http://schemas.microsoft.com/office/drawing/2014/main" id="{1F604CE1-ADC1-BD1E-5624-90168C3D2FE6}"/>
              </a:ext>
            </a:extLst>
          </p:cNvPr>
          <p:cNvSpPr>
            <a:spLocks noGrp="1"/>
          </p:cNvSpPr>
          <p:nvPr>
            <p:ph type="pic" idx="12"/>
          </p:nvPr>
        </p:nvSpPr>
        <p:spPr>
          <a:xfrm>
            <a:off x="7212651" y="2270278"/>
            <a:ext cx="4277667" cy="348364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1" name="TextBox 10">
            <a:extLst>
              <a:ext uri="{FF2B5EF4-FFF2-40B4-BE49-F238E27FC236}">
                <a16:creationId xmlns:a16="http://schemas.microsoft.com/office/drawing/2014/main" id="{59E270C1-D6D8-F2AC-FA79-3C085A33A79C}"/>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cxnSp>
        <p:nvCxnSpPr>
          <p:cNvPr id="7" name="Straight Connector 6">
            <a:extLst>
              <a:ext uri="{FF2B5EF4-FFF2-40B4-BE49-F238E27FC236}">
                <a16:creationId xmlns:a16="http://schemas.microsoft.com/office/drawing/2014/main" id="{1EF34A4C-ECC4-1325-518A-72E67AC061D5}"/>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9" name="Footer Placeholder 4">
            <a:extLst>
              <a:ext uri="{FF2B5EF4-FFF2-40B4-BE49-F238E27FC236}">
                <a16:creationId xmlns:a16="http://schemas.microsoft.com/office/drawing/2014/main" id="{AB40DD1A-7506-72EE-A209-DC8CE8985D1F}"/>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6" name="Title 1">
            <a:extLst>
              <a:ext uri="{FF2B5EF4-FFF2-40B4-BE49-F238E27FC236}">
                <a16:creationId xmlns:a16="http://schemas.microsoft.com/office/drawing/2014/main" id="{E4396FC6-E201-39FE-1159-6D1299C74111}"/>
              </a:ext>
            </a:extLst>
          </p:cNvPr>
          <p:cNvSpPr>
            <a:spLocks noGrp="1"/>
          </p:cNvSpPr>
          <p:nvPr>
            <p:ph type="title"/>
          </p:nvPr>
        </p:nvSpPr>
        <p:spPr>
          <a:xfrm>
            <a:off x="900000" y="540000"/>
            <a:ext cx="8024560"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8" name="Subtitle 2">
            <a:extLst>
              <a:ext uri="{FF2B5EF4-FFF2-40B4-BE49-F238E27FC236}">
                <a16:creationId xmlns:a16="http://schemas.microsoft.com/office/drawing/2014/main" id="{89210FDD-2FE7-4960-CD80-EBF640E3AACD}"/>
              </a:ext>
            </a:extLst>
          </p:cNvPr>
          <p:cNvSpPr>
            <a:spLocks noGrp="1"/>
          </p:cNvSpPr>
          <p:nvPr>
            <p:ph type="subTitle" idx="10"/>
          </p:nvPr>
        </p:nvSpPr>
        <p:spPr>
          <a:xfrm>
            <a:off x="900000" y="1080000"/>
            <a:ext cx="8024561"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1756169980"/>
      </p:ext>
    </p:extLst>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5C4B042D-2FC5-C13A-F452-96679656FEF0}"/>
              </a:ext>
            </a:extLst>
          </p:cNvPr>
          <p:cNvSpPr/>
          <p:nvPr userDrawn="1"/>
        </p:nvSpPr>
        <p:spPr>
          <a:xfrm>
            <a:off x="-7084" y="0"/>
            <a:ext cx="428017"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66DB13A-C929-2E4A-46D4-2C616D02FF43}"/>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12" name="Freeform: Shape 11">
            <a:extLst>
              <a:ext uri="{FF2B5EF4-FFF2-40B4-BE49-F238E27FC236}">
                <a16:creationId xmlns:a16="http://schemas.microsoft.com/office/drawing/2014/main" id="{B0341701-B308-E779-0E7E-817A6938141A}"/>
              </a:ext>
            </a:extLst>
          </p:cNvPr>
          <p:cNvSpPr/>
          <p:nvPr userDrawn="1"/>
        </p:nvSpPr>
        <p:spPr>
          <a:xfrm>
            <a:off x="9945403" y="-9726"/>
            <a:ext cx="2256429" cy="1915236"/>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13" name="Picture 12" descr="A picture containing text&#10;&#10;Description automatically generated">
            <a:extLst>
              <a:ext uri="{FF2B5EF4-FFF2-40B4-BE49-F238E27FC236}">
                <a16:creationId xmlns:a16="http://schemas.microsoft.com/office/drawing/2014/main" id="{141766E5-3524-3BAC-0B53-728798CEB9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14" name="Group 13">
            <a:extLst>
              <a:ext uri="{FF2B5EF4-FFF2-40B4-BE49-F238E27FC236}">
                <a16:creationId xmlns:a16="http://schemas.microsoft.com/office/drawing/2014/main" id="{FA8478D1-FFA0-DCDA-79F4-413D26B7B561}"/>
              </a:ext>
            </a:extLst>
          </p:cNvPr>
          <p:cNvGrpSpPr/>
          <p:nvPr userDrawn="1"/>
        </p:nvGrpSpPr>
        <p:grpSpPr>
          <a:xfrm rot="2700000">
            <a:off x="249075" y="329549"/>
            <a:ext cx="265664" cy="387147"/>
            <a:chOff x="2017138" y="377173"/>
            <a:chExt cx="265664" cy="387146"/>
          </a:xfrm>
        </p:grpSpPr>
        <p:sp>
          <p:nvSpPr>
            <p:cNvPr id="15" name="Rectangle 14">
              <a:extLst>
                <a:ext uri="{FF2B5EF4-FFF2-40B4-BE49-F238E27FC236}">
                  <a16:creationId xmlns:a16="http://schemas.microsoft.com/office/drawing/2014/main" id="{EF8B666C-E834-53B4-54AF-0EE3F72A2E6D}"/>
                </a:ext>
              </a:extLst>
            </p:cNvPr>
            <p:cNvSpPr/>
            <p:nvPr/>
          </p:nvSpPr>
          <p:spPr>
            <a:xfrm>
              <a:off x="2170604"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6" name="Rectangle 15">
              <a:extLst>
                <a:ext uri="{FF2B5EF4-FFF2-40B4-BE49-F238E27FC236}">
                  <a16:creationId xmlns:a16="http://schemas.microsoft.com/office/drawing/2014/main" id="{74108DC4-3051-DF73-32D7-AF1FA2C76EC2}"/>
                </a:ext>
              </a:extLst>
            </p:cNvPr>
            <p:cNvSpPr/>
            <p:nvPr/>
          </p:nvSpPr>
          <p:spPr>
            <a:xfrm>
              <a:off x="2017138"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18" name="Title 1">
            <a:extLst>
              <a:ext uri="{FF2B5EF4-FFF2-40B4-BE49-F238E27FC236}">
                <a16:creationId xmlns:a16="http://schemas.microsoft.com/office/drawing/2014/main" id="{63B9792E-DB72-01E0-2DD3-323DDB649B1E}"/>
              </a:ext>
            </a:extLst>
          </p:cNvPr>
          <p:cNvSpPr>
            <a:spLocks noGrp="1"/>
          </p:cNvSpPr>
          <p:nvPr>
            <p:ph type="title"/>
          </p:nvPr>
        </p:nvSpPr>
        <p:spPr>
          <a:xfrm>
            <a:off x="900000" y="540000"/>
            <a:ext cx="8024560"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20" name="Subtitle 2">
            <a:extLst>
              <a:ext uri="{FF2B5EF4-FFF2-40B4-BE49-F238E27FC236}">
                <a16:creationId xmlns:a16="http://schemas.microsoft.com/office/drawing/2014/main" id="{EB8B2F4E-9292-2451-A1D8-8DE917E04B84}"/>
              </a:ext>
            </a:extLst>
          </p:cNvPr>
          <p:cNvSpPr>
            <a:spLocks noGrp="1"/>
          </p:cNvSpPr>
          <p:nvPr>
            <p:ph type="subTitle" idx="10"/>
          </p:nvPr>
        </p:nvSpPr>
        <p:spPr>
          <a:xfrm>
            <a:off x="900000" y="1080000"/>
            <a:ext cx="8024561"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
        <p:nvSpPr>
          <p:cNvPr id="2" name="Footer Placeholder 4">
            <a:extLst>
              <a:ext uri="{FF2B5EF4-FFF2-40B4-BE49-F238E27FC236}">
                <a16:creationId xmlns:a16="http://schemas.microsoft.com/office/drawing/2014/main" id="{22EB8BE3-456C-00BF-0C55-530C1AEAB32F}"/>
              </a:ext>
            </a:extLst>
          </p:cNvPr>
          <p:cNvSpPr>
            <a:spLocks noGrp="1"/>
          </p:cNvSpPr>
          <p:nvPr>
            <p:ph type="ftr" sz="quarter" idx="3"/>
          </p:nvPr>
        </p:nvSpPr>
        <p:spPr>
          <a:xfrm>
            <a:off x="942977" y="6418262"/>
            <a:ext cx="4384398"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4" name="Content Placeholder 2">
            <a:extLst>
              <a:ext uri="{FF2B5EF4-FFF2-40B4-BE49-F238E27FC236}">
                <a16:creationId xmlns:a16="http://schemas.microsoft.com/office/drawing/2014/main" id="{D2991085-F3CC-E3E8-70FC-98F9485B9F8B}"/>
              </a:ext>
            </a:extLst>
          </p:cNvPr>
          <p:cNvSpPr>
            <a:spLocks noGrp="1"/>
          </p:cNvSpPr>
          <p:nvPr>
            <p:ph idx="11"/>
          </p:nvPr>
        </p:nvSpPr>
        <p:spPr>
          <a:xfrm>
            <a:off x="900000" y="2340000"/>
            <a:ext cx="8024559" cy="3098314"/>
          </a:xfrm>
        </p:spPr>
        <p:txBody>
          <a:bodyPr>
            <a:normAutofit/>
          </a:bodyPr>
          <a:lstStyle>
            <a:lvl1pPr marL="0" indent="0">
              <a:buFontTx/>
              <a:buNone/>
              <a:defRPr sz="16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Tree>
    <p:extLst>
      <p:ext uri="{BB962C8B-B14F-4D97-AF65-F5344CB8AC3E}">
        <p14:creationId xmlns:p14="http://schemas.microsoft.com/office/powerpoint/2010/main" val="1511299701"/>
      </p:ext>
    </p:extLst>
  </p:cSld>
  <p:clrMapOvr>
    <a:masterClrMapping/>
  </p:clrMapOvr>
  <p:transition spd="slow">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15" name="Picture Placeholder 2">
            <a:extLst>
              <a:ext uri="{FF2B5EF4-FFF2-40B4-BE49-F238E27FC236}">
                <a16:creationId xmlns:a16="http://schemas.microsoft.com/office/drawing/2014/main" id="{5F27F8BC-273A-D82F-C6EA-E2110D6E3537}"/>
              </a:ext>
            </a:extLst>
          </p:cNvPr>
          <p:cNvSpPr>
            <a:spLocks noGrp="1"/>
          </p:cNvSpPr>
          <p:nvPr>
            <p:ph type="pic" idx="12" hasCustomPrompt="1"/>
          </p:nvPr>
        </p:nvSpPr>
        <p:spPr>
          <a:xfrm>
            <a:off x="1746850" y="-2292"/>
            <a:ext cx="10437532" cy="6861491"/>
          </a:xfrm>
          <a:custGeom>
            <a:avLst/>
            <a:gdLst>
              <a:gd name="connsiteX0" fmla="*/ -27 w 10440079"/>
              <a:gd name="connsiteY0" fmla="*/ 4443768 h 6909846"/>
              <a:gd name="connsiteX1" fmla="*/ 1033888 w 10440079"/>
              <a:gd name="connsiteY1" fmla="*/ 1368585 h 6909846"/>
              <a:gd name="connsiteX2" fmla="*/ 5220040 w 10440079"/>
              <a:gd name="connsiteY2" fmla="*/ 0 h 6909846"/>
              <a:gd name="connsiteX3" fmla="*/ 9406191 w 10440079"/>
              <a:gd name="connsiteY3" fmla="*/ 1368585 h 6909846"/>
              <a:gd name="connsiteX4" fmla="*/ 10440106 w 10440079"/>
              <a:gd name="connsiteY4" fmla="*/ 4443768 h 6909846"/>
              <a:gd name="connsiteX5" fmla="*/ 7543163 w 10440079"/>
              <a:gd name="connsiteY5" fmla="*/ 6909882 h 6909846"/>
              <a:gd name="connsiteX6" fmla="*/ 2896916 w 10440079"/>
              <a:gd name="connsiteY6" fmla="*/ 6909882 h 6909846"/>
              <a:gd name="connsiteX7" fmla="*/ -27 w 10440079"/>
              <a:gd name="connsiteY7" fmla="*/ 4443768 h 6909846"/>
              <a:gd name="connsiteX0" fmla="*/ 64918 w 10505051"/>
              <a:gd name="connsiteY0" fmla="*/ 4443768 h 6919821"/>
              <a:gd name="connsiteX1" fmla="*/ 1098833 w 10505051"/>
              <a:gd name="connsiteY1" fmla="*/ 1368585 h 6919821"/>
              <a:gd name="connsiteX2" fmla="*/ 5284985 w 10505051"/>
              <a:gd name="connsiteY2" fmla="*/ 0 h 6919821"/>
              <a:gd name="connsiteX3" fmla="*/ 9471136 w 10505051"/>
              <a:gd name="connsiteY3" fmla="*/ 1368585 h 6919821"/>
              <a:gd name="connsiteX4" fmla="*/ 10505051 w 10505051"/>
              <a:gd name="connsiteY4" fmla="*/ 4443768 h 6919821"/>
              <a:gd name="connsiteX5" fmla="*/ 7608108 w 10505051"/>
              <a:gd name="connsiteY5" fmla="*/ 6909882 h 6919821"/>
              <a:gd name="connsiteX6" fmla="*/ 0 w 10505051"/>
              <a:gd name="connsiteY6" fmla="*/ 6919821 h 6919821"/>
              <a:gd name="connsiteX7" fmla="*/ 64918 w 10505051"/>
              <a:gd name="connsiteY7" fmla="*/ 4443768 h 6919821"/>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05051 w 10540151"/>
              <a:gd name="connsiteY4" fmla="*/ 4443768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381683 w 10540151"/>
              <a:gd name="connsiteY3" fmla="*/ 194505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3578087 h 6064079"/>
              <a:gd name="connsiteX1" fmla="*/ 1098833 w 10540151"/>
              <a:gd name="connsiteY1" fmla="*/ 502904 h 6064079"/>
              <a:gd name="connsiteX2" fmla="*/ 8256785 w 10540151"/>
              <a:gd name="connsiteY2" fmla="*/ 18902 h 6064079"/>
              <a:gd name="connsiteX3" fmla="*/ 9381683 w 10540151"/>
              <a:gd name="connsiteY3" fmla="*/ 1079374 h 6064079"/>
              <a:gd name="connsiteX4" fmla="*/ 10524929 w 10540151"/>
              <a:gd name="connsiteY4" fmla="*/ 0 h 6064079"/>
              <a:gd name="connsiteX5" fmla="*/ 10540151 w 10540151"/>
              <a:gd name="connsiteY5" fmla="*/ 6064079 h 6064079"/>
              <a:gd name="connsiteX6" fmla="*/ 0 w 10540151"/>
              <a:gd name="connsiteY6" fmla="*/ 6054140 h 6064079"/>
              <a:gd name="connsiteX7" fmla="*/ 64918 w 10540151"/>
              <a:gd name="connsiteY7" fmla="*/ 3578087 h 6064079"/>
              <a:gd name="connsiteX0" fmla="*/ 64918 w 10540151"/>
              <a:gd name="connsiteY0" fmla="*/ 4407027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64918 w 10540151"/>
              <a:gd name="connsiteY7" fmla="*/ 4407027 h 6893019"/>
              <a:gd name="connsiteX0" fmla="*/ 8264700 w 10540151"/>
              <a:gd name="connsiteY0" fmla="*/ 0 h 6898966"/>
              <a:gd name="connsiteX1" fmla="*/ 9139589 w 10540151"/>
              <a:gd name="connsiteY1" fmla="*/ 5947 h 6898966"/>
              <a:gd name="connsiteX2" fmla="*/ 8256785 w 10540151"/>
              <a:gd name="connsiteY2" fmla="*/ 853789 h 6898966"/>
              <a:gd name="connsiteX3" fmla="*/ 9381683 w 10540151"/>
              <a:gd name="connsiteY3" fmla="*/ 1914261 h 6898966"/>
              <a:gd name="connsiteX4" fmla="*/ 10524929 w 10540151"/>
              <a:gd name="connsiteY4" fmla="*/ 834887 h 6898966"/>
              <a:gd name="connsiteX5" fmla="*/ 10540151 w 10540151"/>
              <a:gd name="connsiteY5" fmla="*/ 6898966 h 6898966"/>
              <a:gd name="connsiteX6" fmla="*/ 0 w 10540151"/>
              <a:gd name="connsiteY6" fmla="*/ 6889027 h 6898966"/>
              <a:gd name="connsiteX7" fmla="*/ 8264700 w 10540151"/>
              <a:gd name="connsiteY7" fmla="*/ 0 h 6898966"/>
              <a:gd name="connsiteX0" fmla="*/ 8232616 w 10540151"/>
              <a:gd name="connsiteY0" fmla="*/ 14105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8232616 w 10540151"/>
              <a:gd name="connsiteY7" fmla="*/ 14105 h 6893019"/>
              <a:gd name="connsiteX0" fmla="*/ 8232616 w 10540151"/>
              <a:gd name="connsiteY0" fmla="*/ 6084 h 6884998"/>
              <a:gd name="connsiteX1" fmla="*/ 9119536 w 10540151"/>
              <a:gd name="connsiteY1" fmla="*/ 0 h 6884998"/>
              <a:gd name="connsiteX2" fmla="*/ 8256785 w 10540151"/>
              <a:gd name="connsiteY2" fmla="*/ 839821 h 6884998"/>
              <a:gd name="connsiteX3" fmla="*/ 9381683 w 10540151"/>
              <a:gd name="connsiteY3" fmla="*/ 1900293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93715 w 10540151"/>
              <a:gd name="connsiteY3" fmla="*/ 1471167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5641 w 10540151"/>
              <a:gd name="connsiteY3" fmla="*/ 1904304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08887"/>
              <a:gd name="connsiteY0" fmla="*/ 6084 h 6875059"/>
              <a:gd name="connsiteX1" fmla="*/ 9119536 w 10508887"/>
              <a:gd name="connsiteY1" fmla="*/ 0 h 6875059"/>
              <a:gd name="connsiteX2" fmla="*/ 8256785 w 10508887"/>
              <a:gd name="connsiteY2" fmla="*/ 839821 h 6875059"/>
              <a:gd name="connsiteX3" fmla="*/ 9365641 w 10508887"/>
              <a:gd name="connsiteY3" fmla="*/ 1904304 h 6875059"/>
              <a:gd name="connsiteX4" fmla="*/ 10508887 w 10508887"/>
              <a:gd name="connsiteY4" fmla="*/ 808888 h 6875059"/>
              <a:gd name="connsiteX5" fmla="*/ 10504057 w 10508887"/>
              <a:gd name="connsiteY5" fmla="*/ 6868956 h 6875059"/>
              <a:gd name="connsiteX6" fmla="*/ 0 w 10508887"/>
              <a:gd name="connsiteY6" fmla="*/ 6875059 h 6875059"/>
              <a:gd name="connsiteX7" fmla="*/ 8232616 w 10508887"/>
              <a:gd name="connsiteY7" fmla="*/ 6084 h 6875059"/>
              <a:gd name="connsiteX0" fmla="*/ 8172458 w 10448729"/>
              <a:gd name="connsiteY0" fmla="*/ 6084 h 6871048"/>
              <a:gd name="connsiteX1" fmla="*/ 9059378 w 10448729"/>
              <a:gd name="connsiteY1" fmla="*/ 0 h 6871048"/>
              <a:gd name="connsiteX2" fmla="*/ 8196627 w 10448729"/>
              <a:gd name="connsiteY2" fmla="*/ 839821 h 6871048"/>
              <a:gd name="connsiteX3" fmla="*/ 9305483 w 10448729"/>
              <a:gd name="connsiteY3" fmla="*/ 1904304 h 6871048"/>
              <a:gd name="connsiteX4" fmla="*/ 10448729 w 10448729"/>
              <a:gd name="connsiteY4" fmla="*/ 808888 h 6871048"/>
              <a:gd name="connsiteX5" fmla="*/ 10443899 w 10448729"/>
              <a:gd name="connsiteY5" fmla="*/ 6868956 h 6871048"/>
              <a:gd name="connsiteX6" fmla="*/ 0 w 10448729"/>
              <a:gd name="connsiteY6" fmla="*/ 6871048 h 6871048"/>
              <a:gd name="connsiteX7" fmla="*/ 8172458 w 10448729"/>
              <a:gd name="connsiteY7" fmla="*/ 6084 h 6871048"/>
              <a:gd name="connsiteX0" fmla="*/ 8105277 w 10381548"/>
              <a:gd name="connsiteY0" fmla="*/ 6084 h 6868956"/>
              <a:gd name="connsiteX1" fmla="*/ 8992197 w 10381548"/>
              <a:gd name="connsiteY1" fmla="*/ 0 h 6868956"/>
              <a:gd name="connsiteX2" fmla="*/ 8129446 w 10381548"/>
              <a:gd name="connsiteY2" fmla="*/ 839821 h 6868956"/>
              <a:gd name="connsiteX3" fmla="*/ 9238302 w 10381548"/>
              <a:gd name="connsiteY3" fmla="*/ 1904304 h 6868956"/>
              <a:gd name="connsiteX4" fmla="*/ 10381548 w 10381548"/>
              <a:gd name="connsiteY4" fmla="*/ 808888 h 6868956"/>
              <a:gd name="connsiteX5" fmla="*/ 10376718 w 10381548"/>
              <a:gd name="connsiteY5" fmla="*/ 6868956 h 6868956"/>
              <a:gd name="connsiteX6" fmla="*/ 0 w 10381548"/>
              <a:gd name="connsiteY6" fmla="*/ 6788938 h 6868956"/>
              <a:gd name="connsiteX7" fmla="*/ 8105277 w 10381548"/>
              <a:gd name="connsiteY7" fmla="*/ 6084 h 6868956"/>
              <a:gd name="connsiteX0" fmla="*/ 8164993 w 10441264"/>
              <a:gd name="connsiteY0" fmla="*/ 6084 h 6868956"/>
              <a:gd name="connsiteX1" fmla="*/ 9051913 w 10441264"/>
              <a:gd name="connsiteY1" fmla="*/ 0 h 6868956"/>
              <a:gd name="connsiteX2" fmla="*/ 8189162 w 10441264"/>
              <a:gd name="connsiteY2" fmla="*/ 839821 h 6868956"/>
              <a:gd name="connsiteX3" fmla="*/ 9298018 w 10441264"/>
              <a:gd name="connsiteY3" fmla="*/ 1904304 h 6868956"/>
              <a:gd name="connsiteX4" fmla="*/ 10441264 w 10441264"/>
              <a:gd name="connsiteY4" fmla="*/ 808888 h 6868956"/>
              <a:gd name="connsiteX5" fmla="*/ 10436434 w 10441264"/>
              <a:gd name="connsiteY5" fmla="*/ 6868956 h 6868956"/>
              <a:gd name="connsiteX6" fmla="*/ 0 w 10441264"/>
              <a:gd name="connsiteY6" fmla="*/ 6863583 h 6868956"/>
              <a:gd name="connsiteX7" fmla="*/ 8164993 w 10441264"/>
              <a:gd name="connsiteY7" fmla="*/ 6084 h 6868956"/>
              <a:gd name="connsiteX0" fmla="*/ 8164993 w 10441264"/>
              <a:gd name="connsiteY0" fmla="*/ 6084 h 6863583"/>
              <a:gd name="connsiteX1" fmla="*/ 9051913 w 10441264"/>
              <a:gd name="connsiteY1" fmla="*/ 0 h 6863583"/>
              <a:gd name="connsiteX2" fmla="*/ 8189162 w 10441264"/>
              <a:gd name="connsiteY2" fmla="*/ 839821 h 6863583"/>
              <a:gd name="connsiteX3" fmla="*/ 9298018 w 10441264"/>
              <a:gd name="connsiteY3" fmla="*/ 1904304 h 6863583"/>
              <a:gd name="connsiteX4" fmla="*/ 10441264 w 10441264"/>
              <a:gd name="connsiteY4" fmla="*/ 808888 h 6863583"/>
              <a:gd name="connsiteX5" fmla="*/ 10216232 w 10441264"/>
              <a:gd name="connsiteY5" fmla="*/ 6652486 h 6863583"/>
              <a:gd name="connsiteX6" fmla="*/ 0 w 10441264"/>
              <a:gd name="connsiteY6" fmla="*/ 6863583 h 6863583"/>
              <a:gd name="connsiteX7" fmla="*/ 8164993 w 10441264"/>
              <a:gd name="connsiteY7" fmla="*/ 6084 h 6863583"/>
              <a:gd name="connsiteX0" fmla="*/ 8164993 w 10441264"/>
              <a:gd name="connsiteY0" fmla="*/ 6084 h 6865224"/>
              <a:gd name="connsiteX1" fmla="*/ 9051913 w 10441264"/>
              <a:gd name="connsiteY1" fmla="*/ 0 h 6865224"/>
              <a:gd name="connsiteX2" fmla="*/ 8189162 w 10441264"/>
              <a:gd name="connsiteY2" fmla="*/ 839821 h 6865224"/>
              <a:gd name="connsiteX3" fmla="*/ 9298018 w 10441264"/>
              <a:gd name="connsiteY3" fmla="*/ 1904304 h 6865224"/>
              <a:gd name="connsiteX4" fmla="*/ 10441264 w 10441264"/>
              <a:gd name="connsiteY4" fmla="*/ 808888 h 6865224"/>
              <a:gd name="connsiteX5" fmla="*/ 10436434 w 10441264"/>
              <a:gd name="connsiteY5" fmla="*/ 6865224 h 6865224"/>
              <a:gd name="connsiteX6" fmla="*/ 0 w 10441264"/>
              <a:gd name="connsiteY6" fmla="*/ 6863583 h 6865224"/>
              <a:gd name="connsiteX7" fmla="*/ 8164993 w 10441264"/>
              <a:gd name="connsiteY7" fmla="*/ 6084 h 6865224"/>
              <a:gd name="connsiteX0" fmla="*/ 8164993 w 10437532"/>
              <a:gd name="connsiteY0" fmla="*/ 6084 h 6865224"/>
              <a:gd name="connsiteX1" fmla="*/ 9051913 w 10437532"/>
              <a:gd name="connsiteY1" fmla="*/ 0 h 6865224"/>
              <a:gd name="connsiteX2" fmla="*/ 8189162 w 10437532"/>
              <a:gd name="connsiteY2" fmla="*/ 839821 h 6865224"/>
              <a:gd name="connsiteX3" fmla="*/ 9298018 w 10437532"/>
              <a:gd name="connsiteY3" fmla="*/ 1904304 h 6865224"/>
              <a:gd name="connsiteX4" fmla="*/ 10437532 w 10437532"/>
              <a:gd name="connsiteY4" fmla="*/ 808888 h 6865224"/>
              <a:gd name="connsiteX5" fmla="*/ 10436434 w 10437532"/>
              <a:gd name="connsiteY5" fmla="*/ 6865224 h 6865224"/>
              <a:gd name="connsiteX6" fmla="*/ 0 w 10437532"/>
              <a:gd name="connsiteY6" fmla="*/ 6863583 h 6865224"/>
              <a:gd name="connsiteX7" fmla="*/ 8164993 w 10437532"/>
              <a:gd name="connsiteY7" fmla="*/ 6084 h 6865224"/>
              <a:gd name="connsiteX0" fmla="*/ 8164993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4993 w 10437532"/>
              <a:gd name="connsiteY7" fmla="*/ 2351 h 6861491"/>
              <a:gd name="connsiteX0" fmla="*/ 8120206 w 10437532"/>
              <a:gd name="connsiteY0" fmla="*/ 99389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20206 w 10437532"/>
              <a:gd name="connsiteY7" fmla="*/ 99389 h 6861491"/>
              <a:gd name="connsiteX0" fmla="*/ 8168725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8725 w 10437532"/>
              <a:gd name="connsiteY7" fmla="*/ 2351 h 68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37532" h="6861491">
                <a:moveTo>
                  <a:pt x="8168725" y="2351"/>
                </a:moveTo>
                <a:lnTo>
                  <a:pt x="9048181" y="0"/>
                </a:lnTo>
                <a:lnTo>
                  <a:pt x="8189162" y="836088"/>
                </a:lnTo>
                <a:lnTo>
                  <a:pt x="9298018" y="1900571"/>
                </a:lnTo>
                <a:lnTo>
                  <a:pt x="10437532" y="805155"/>
                </a:lnTo>
                <a:lnTo>
                  <a:pt x="10436434" y="6861491"/>
                </a:lnTo>
                <a:lnTo>
                  <a:pt x="0" y="6859850"/>
                </a:lnTo>
                <a:lnTo>
                  <a:pt x="8168725" y="2351"/>
                </a:ln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GB" dirty="0"/>
              <a:t>            </a:t>
            </a:r>
          </a:p>
        </p:txBody>
      </p:sp>
      <p:sp>
        <p:nvSpPr>
          <p:cNvPr id="5" name="Freeform: Shape 4">
            <a:extLst>
              <a:ext uri="{FF2B5EF4-FFF2-40B4-BE49-F238E27FC236}">
                <a16:creationId xmlns:a16="http://schemas.microsoft.com/office/drawing/2014/main" id="{2F20A714-7C2A-C799-732A-A4B4998C2425}"/>
              </a:ext>
            </a:extLst>
          </p:cNvPr>
          <p:cNvSpPr/>
          <p:nvPr userDrawn="1"/>
        </p:nvSpPr>
        <p:spPr>
          <a:xfrm rot="10800000">
            <a:off x="-5212" y="-4908"/>
            <a:ext cx="9945157" cy="6866641"/>
          </a:xfrm>
          <a:custGeom>
            <a:avLst/>
            <a:gdLst>
              <a:gd name="connsiteX0" fmla="*/ 9216571 w 11059886"/>
              <a:gd name="connsiteY0" fmla="*/ 14514 h 6981371"/>
              <a:gd name="connsiteX1" fmla="*/ 0 w 11059886"/>
              <a:gd name="connsiteY1" fmla="*/ 6952343 h 6981371"/>
              <a:gd name="connsiteX2" fmla="*/ 11001829 w 11059886"/>
              <a:gd name="connsiteY2" fmla="*/ 6981371 h 6981371"/>
              <a:gd name="connsiteX3" fmla="*/ 11059886 w 11059886"/>
              <a:gd name="connsiteY3" fmla="*/ 0 h 6981371"/>
              <a:gd name="connsiteX4" fmla="*/ 9216571 w 11059886"/>
              <a:gd name="connsiteY4" fmla="*/ 14514 h 6981371"/>
              <a:gd name="connsiteX0" fmla="*/ 8287656 w 10130971"/>
              <a:gd name="connsiteY0" fmla="*/ 14514 h 6981371"/>
              <a:gd name="connsiteX1" fmla="*/ 0 w 10130971"/>
              <a:gd name="connsiteY1" fmla="*/ 6966857 h 6981371"/>
              <a:gd name="connsiteX2" fmla="*/ 10072914 w 10130971"/>
              <a:gd name="connsiteY2" fmla="*/ 6981371 h 6981371"/>
              <a:gd name="connsiteX3" fmla="*/ 10130971 w 10130971"/>
              <a:gd name="connsiteY3" fmla="*/ 0 h 6981371"/>
              <a:gd name="connsiteX4" fmla="*/ 8287656 w 10130971"/>
              <a:gd name="connsiteY4" fmla="*/ 14514 h 6981371"/>
              <a:gd name="connsiteX0" fmla="*/ 8229599 w 10130971"/>
              <a:gd name="connsiteY0" fmla="*/ 43543 h 6981371"/>
              <a:gd name="connsiteX1" fmla="*/ 0 w 10130971"/>
              <a:gd name="connsiteY1" fmla="*/ 6966857 h 6981371"/>
              <a:gd name="connsiteX2" fmla="*/ 10072914 w 10130971"/>
              <a:gd name="connsiteY2" fmla="*/ 6981371 h 6981371"/>
              <a:gd name="connsiteX3" fmla="*/ 10130971 w 10130971"/>
              <a:gd name="connsiteY3" fmla="*/ 0 h 6981371"/>
              <a:gd name="connsiteX4" fmla="*/ 8229599 w 10130971"/>
              <a:gd name="connsiteY4" fmla="*/ 43543 h 6981371"/>
              <a:gd name="connsiteX0" fmla="*/ 8229599 w 10101942"/>
              <a:gd name="connsiteY0" fmla="*/ 29029 h 6966857"/>
              <a:gd name="connsiteX1" fmla="*/ 0 w 10101942"/>
              <a:gd name="connsiteY1" fmla="*/ 6952343 h 6966857"/>
              <a:gd name="connsiteX2" fmla="*/ 10072914 w 10101942"/>
              <a:gd name="connsiteY2" fmla="*/ 6966857 h 6966857"/>
              <a:gd name="connsiteX3" fmla="*/ 10101942 w 10101942"/>
              <a:gd name="connsiteY3" fmla="*/ 0 h 6966857"/>
              <a:gd name="connsiteX4" fmla="*/ 8229599 w 10101942"/>
              <a:gd name="connsiteY4" fmla="*/ 29029 h 6966857"/>
              <a:gd name="connsiteX0" fmla="*/ 8229599 w 10101942"/>
              <a:gd name="connsiteY0" fmla="*/ 29029 h 6952343"/>
              <a:gd name="connsiteX1" fmla="*/ 0 w 10101942"/>
              <a:gd name="connsiteY1" fmla="*/ 6952343 h 6952343"/>
              <a:gd name="connsiteX2" fmla="*/ 9187543 w 10101942"/>
              <a:gd name="connsiteY2" fmla="*/ 6647542 h 6952343"/>
              <a:gd name="connsiteX3" fmla="*/ 10101942 w 10101942"/>
              <a:gd name="connsiteY3" fmla="*/ 0 h 6952343"/>
              <a:gd name="connsiteX4" fmla="*/ 8229599 w 10101942"/>
              <a:gd name="connsiteY4" fmla="*/ 29029 h 6952343"/>
              <a:gd name="connsiteX0" fmla="*/ 8229599 w 10101942"/>
              <a:gd name="connsiteY0" fmla="*/ 29029 h 6952343"/>
              <a:gd name="connsiteX1" fmla="*/ 0 w 10101942"/>
              <a:gd name="connsiteY1" fmla="*/ 6952343 h 6952343"/>
              <a:gd name="connsiteX2" fmla="*/ 10072915 w 10101942"/>
              <a:gd name="connsiteY2" fmla="*/ 6908799 h 6952343"/>
              <a:gd name="connsiteX3" fmla="*/ 10101942 w 10101942"/>
              <a:gd name="connsiteY3" fmla="*/ 0 h 6952343"/>
              <a:gd name="connsiteX4" fmla="*/ 8229599 w 10101942"/>
              <a:gd name="connsiteY4" fmla="*/ 29029 h 6952343"/>
              <a:gd name="connsiteX0" fmla="*/ 8229599 w 10072915"/>
              <a:gd name="connsiteY0" fmla="*/ 0 h 6923314"/>
              <a:gd name="connsiteX1" fmla="*/ 0 w 10072915"/>
              <a:gd name="connsiteY1" fmla="*/ 6923314 h 6923314"/>
              <a:gd name="connsiteX2" fmla="*/ 10072915 w 10072915"/>
              <a:gd name="connsiteY2" fmla="*/ 6879770 h 6923314"/>
              <a:gd name="connsiteX3" fmla="*/ 10072913 w 10072915"/>
              <a:gd name="connsiteY3" fmla="*/ 14514 h 6923314"/>
              <a:gd name="connsiteX4" fmla="*/ 8229599 w 10072915"/>
              <a:gd name="connsiteY4" fmla="*/ 0 h 6923314"/>
              <a:gd name="connsiteX0" fmla="*/ 8189307 w 10032623"/>
              <a:gd name="connsiteY0" fmla="*/ 0 h 6879770"/>
              <a:gd name="connsiteX1" fmla="*/ 0 w 10032623"/>
              <a:gd name="connsiteY1" fmla="*/ 6872950 h 6879770"/>
              <a:gd name="connsiteX2" fmla="*/ 10032623 w 10032623"/>
              <a:gd name="connsiteY2" fmla="*/ 6879770 h 6879770"/>
              <a:gd name="connsiteX3" fmla="*/ 10032621 w 10032623"/>
              <a:gd name="connsiteY3" fmla="*/ 14514 h 6879770"/>
              <a:gd name="connsiteX4" fmla="*/ 8189307 w 10032623"/>
              <a:gd name="connsiteY4" fmla="*/ 0 h 6879770"/>
              <a:gd name="connsiteX0" fmla="*/ 8189307 w 10032621"/>
              <a:gd name="connsiteY0" fmla="*/ 0 h 6872950"/>
              <a:gd name="connsiteX1" fmla="*/ 0 w 10032621"/>
              <a:gd name="connsiteY1" fmla="*/ 6872950 h 6872950"/>
              <a:gd name="connsiteX2" fmla="*/ 9780797 w 10032621"/>
              <a:gd name="connsiteY2" fmla="*/ 6466776 h 6872950"/>
              <a:gd name="connsiteX3" fmla="*/ 10032621 w 10032621"/>
              <a:gd name="connsiteY3" fmla="*/ 14514 h 6872950"/>
              <a:gd name="connsiteX4" fmla="*/ 8189307 w 10032621"/>
              <a:gd name="connsiteY4" fmla="*/ 0 h 6872950"/>
              <a:gd name="connsiteX0" fmla="*/ 8189307 w 10032621"/>
              <a:gd name="connsiteY0" fmla="*/ 0 h 6879771"/>
              <a:gd name="connsiteX1" fmla="*/ 0 w 10032621"/>
              <a:gd name="connsiteY1" fmla="*/ 6872950 h 6879771"/>
              <a:gd name="connsiteX2" fmla="*/ 9962112 w 10032621"/>
              <a:gd name="connsiteY2" fmla="*/ 6879771 h 6879771"/>
              <a:gd name="connsiteX3" fmla="*/ 10032621 w 10032621"/>
              <a:gd name="connsiteY3" fmla="*/ 14514 h 6879771"/>
              <a:gd name="connsiteX4" fmla="*/ 8189307 w 10032621"/>
              <a:gd name="connsiteY4" fmla="*/ 0 h 6879771"/>
              <a:gd name="connsiteX0" fmla="*/ 8189307 w 9962112"/>
              <a:gd name="connsiteY0" fmla="*/ 35852 h 6915623"/>
              <a:gd name="connsiteX1" fmla="*/ 0 w 9962112"/>
              <a:gd name="connsiteY1" fmla="*/ 6908802 h 6915623"/>
              <a:gd name="connsiteX2" fmla="*/ 9962112 w 9962112"/>
              <a:gd name="connsiteY2" fmla="*/ 6915623 h 6915623"/>
              <a:gd name="connsiteX3" fmla="*/ 9911745 w 9962112"/>
              <a:gd name="connsiteY3" fmla="*/ 0 h 6915623"/>
              <a:gd name="connsiteX4" fmla="*/ 8189307 w 9962112"/>
              <a:gd name="connsiteY4" fmla="*/ 35852 h 6915623"/>
              <a:gd name="connsiteX0" fmla="*/ 8189307 w 9962112"/>
              <a:gd name="connsiteY0" fmla="*/ 0 h 6879771"/>
              <a:gd name="connsiteX1" fmla="*/ 0 w 9962112"/>
              <a:gd name="connsiteY1" fmla="*/ 6872950 h 6879771"/>
              <a:gd name="connsiteX2" fmla="*/ 9962112 w 9962112"/>
              <a:gd name="connsiteY2" fmla="*/ 6879771 h 6879771"/>
              <a:gd name="connsiteX3" fmla="*/ 9962110 w 9962112"/>
              <a:gd name="connsiteY3" fmla="*/ 4441 h 6879771"/>
              <a:gd name="connsiteX4" fmla="*/ 8189307 w 9962112"/>
              <a:gd name="connsiteY4" fmla="*/ 0 h 6879771"/>
              <a:gd name="connsiteX0" fmla="*/ 8103255 w 9876060"/>
              <a:gd name="connsiteY0" fmla="*/ 0 h 6879771"/>
              <a:gd name="connsiteX1" fmla="*/ 0 w 9876060"/>
              <a:gd name="connsiteY1" fmla="*/ 6596086 h 6879771"/>
              <a:gd name="connsiteX2" fmla="*/ 9876060 w 9876060"/>
              <a:gd name="connsiteY2" fmla="*/ 6879771 h 6879771"/>
              <a:gd name="connsiteX3" fmla="*/ 9876058 w 9876060"/>
              <a:gd name="connsiteY3" fmla="*/ 4441 h 6879771"/>
              <a:gd name="connsiteX4" fmla="*/ 8103255 w 9876060"/>
              <a:gd name="connsiteY4" fmla="*/ 0 h 6879771"/>
              <a:gd name="connsiteX0" fmla="*/ 8196790 w 9969595"/>
              <a:gd name="connsiteY0" fmla="*/ 0 h 6879771"/>
              <a:gd name="connsiteX1" fmla="*/ 0 w 9969595"/>
              <a:gd name="connsiteY1" fmla="*/ 6876693 h 6879771"/>
              <a:gd name="connsiteX2" fmla="*/ 9969595 w 9969595"/>
              <a:gd name="connsiteY2" fmla="*/ 6879771 h 6879771"/>
              <a:gd name="connsiteX3" fmla="*/ 9969593 w 9969595"/>
              <a:gd name="connsiteY3" fmla="*/ 4441 h 6879771"/>
              <a:gd name="connsiteX4" fmla="*/ 8196790 w 9969595"/>
              <a:gd name="connsiteY4" fmla="*/ 0 h 6879771"/>
              <a:gd name="connsiteX0" fmla="*/ 8196790 w 9969593"/>
              <a:gd name="connsiteY0" fmla="*/ 0 h 6876693"/>
              <a:gd name="connsiteX1" fmla="*/ 0 w 9969593"/>
              <a:gd name="connsiteY1" fmla="*/ 6876693 h 6876693"/>
              <a:gd name="connsiteX2" fmla="*/ 9696472 w 9969593"/>
              <a:gd name="connsiteY2" fmla="*/ 6666511 h 6876693"/>
              <a:gd name="connsiteX3" fmla="*/ 9969593 w 9969593"/>
              <a:gd name="connsiteY3" fmla="*/ 4441 h 6876693"/>
              <a:gd name="connsiteX4" fmla="*/ 8196790 w 9969593"/>
              <a:gd name="connsiteY4" fmla="*/ 0 h 6876693"/>
              <a:gd name="connsiteX0" fmla="*/ 8196790 w 9969593"/>
              <a:gd name="connsiteY0" fmla="*/ 0 h 6879772"/>
              <a:gd name="connsiteX1" fmla="*/ 0 w 9969593"/>
              <a:gd name="connsiteY1" fmla="*/ 6876693 h 6879772"/>
              <a:gd name="connsiteX2" fmla="*/ 9965854 w 9969593"/>
              <a:gd name="connsiteY2" fmla="*/ 6879772 h 6879772"/>
              <a:gd name="connsiteX3" fmla="*/ 9969593 w 9969593"/>
              <a:gd name="connsiteY3" fmla="*/ 4441 h 6879772"/>
              <a:gd name="connsiteX4" fmla="*/ 8196790 w 9969593"/>
              <a:gd name="connsiteY4" fmla="*/ 0 h 6879772"/>
              <a:gd name="connsiteX0" fmla="*/ 8196790 w 9969593"/>
              <a:gd name="connsiteY0" fmla="*/ 3042 h 6882814"/>
              <a:gd name="connsiteX1" fmla="*/ 0 w 9969593"/>
              <a:gd name="connsiteY1" fmla="*/ 6879735 h 6882814"/>
              <a:gd name="connsiteX2" fmla="*/ 9965854 w 9969593"/>
              <a:gd name="connsiteY2" fmla="*/ 6882814 h 6882814"/>
              <a:gd name="connsiteX3" fmla="*/ 9969593 w 9969593"/>
              <a:gd name="connsiteY3" fmla="*/ 0 h 6882814"/>
              <a:gd name="connsiteX4" fmla="*/ 8196790 w 9969593"/>
              <a:gd name="connsiteY4" fmla="*/ 3042 h 6882814"/>
              <a:gd name="connsiteX0" fmla="*/ 8125703 w 9969593"/>
              <a:gd name="connsiteY0" fmla="*/ 0 h 6920927"/>
              <a:gd name="connsiteX1" fmla="*/ 0 w 9969593"/>
              <a:gd name="connsiteY1" fmla="*/ 6917848 h 6920927"/>
              <a:gd name="connsiteX2" fmla="*/ 9965854 w 9969593"/>
              <a:gd name="connsiteY2" fmla="*/ 6920927 h 6920927"/>
              <a:gd name="connsiteX3" fmla="*/ 9969593 w 9969593"/>
              <a:gd name="connsiteY3" fmla="*/ 38113 h 6920927"/>
              <a:gd name="connsiteX4" fmla="*/ 8125703 w 9969593"/>
              <a:gd name="connsiteY4" fmla="*/ 0 h 6920927"/>
              <a:gd name="connsiteX0" fmla="*/ 8466173 w 9969593"/>
              <a:gd name="connsiteY0" fmla="*/ 212562 h 6882814"/>
              <a:gd name="connsiteX1" fmla="*/ 0 w 9969593"/>
              <a:gd name="connsiteY1" fmla="*/ 6879735 h 6882814"/>
              <a:gd name="connsiteX2" fmla="*/ 9965854 w 9969593"/>
              <a:gd name="connsiteY2" fmla="*/ 6882814 h 6882814"/>
              <a:gd name="connsiteX3" fmla="*/ 9969593 w 9969593"/>
              <a:gd name="connsiteY3" fmla="*/ 0 h 6882814"/>
              <a:gd name="connsiteX4" fmla="*/ 8466173 w 9969593"/>
              <a:gd name="connsiteY4" fmla="*/ 212562 h 6882814"/>
              <a:gd name="connsiteX0" fmla="*/ 8196792 w 9969593"/>
              <a:gd name="connsiteY0" fmla="*/ 0 h 6883513"/>
              <a:gd name="connsiteX1" fmla="*/ 0 w 9969593"/>
              <a:gd name="connsiteY1" fmla="*/ 6880434 h 6883513"/>
              <a:gd name="connsiteX2" fmla="*/ 9965854 w 9969593"/>
              <a:gd name="connsiteY2" fmla="*/ 6883513 h 6883513"/>
              <a:gd name="connsiteX3" fmla="*/ 9969593 w 9969593"/>
              <a:gd name="connsiteY3" fmla="*/ 699 h 6883513"/>
              <a:gd name="connsiteX4" fmla="*/ 8196792 w 9969593"/>
              <a:gd name="connsiteY4" fmla="*/ 0 h 6883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69593" h="6883513">
                <a:moveTo>
                  <a:pt x="8196792" y="0"/>
                </a:moveTo>
                <a:lnTo>
                  <a:pt x="0" y="6880434"/>
                </a:lnTo>
                <a:lnTo>
                  <a:pt x="9965854" y="6883513"/>
                </a:lnTo>
                <a:cubicBezTo>
                  <a:pt x="9965853" y="4595094"/>
                  <a:pt x="9969594" y="2289118"/>
                  <a:pt x="9969593" y="699"/>
                </a:cubicBezTo>
                <a:lnTo>
                  <a:pt x="819679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C7F9EBD1-4F81-4FF5-1A71-9B768B0EFF35}"/>
              </a:ext>
            </a:extLst>
          </p:cNvPr>
          <p:cNvSpPr>
            <a:spLocks noGrp="1"/>
          </p:cNvSpPr>
          <p:nvPr>
            <p:ph type="title"/>
          </p:nvPr>
        </p:nvSpPr>
        <p:spPr>
          <a:xfrm>
            <a:off x="942976" y="1524000"/>
            <a:ext cx="5530849" cy="4552950"/>
          </a:xfrm>
          <a:custGeom>
            <a:avLst/>
            <a:gdLst>
              <a:gd name="connsiteX0" fmla="*/ 0 w 5968999"/>
              <a:gd name="connsiteY0" fmla="*/ 2133600 h 2133600"/>
              <a:gd name="connsiteX1" fmla="*/ 2984500 w 5968999"/>
              <a:gd name="connsiteY1" fmla="*/ 0 h 2133600"/>
              <a:gd name="connsiteX2" fmla="*/ 5968999 w 5968999"/>
              <a:gd name="connsiteY2" fmla="*/ 2133600 h 2133600"/>
              <a:gd name="connsiteX3" fmla="*/ 0 w 5968999"/>
              <a:gd name="connsiteY3" fmla="*/ 2133600 h 2133600"/>
              <a:gd name="connsiteX0" fmla="*/ 25400 w 5994399"/>
              <a:gd name="connsiteY0" fmla="*/ 2552700 h 2552700"/>
              <a:gd name="connsiteX1" fmla="*/ 0 w 5994399"/>
              <a:gd name="connsiteY1" fmla="*/ 0 h 2552700"/>
              <a:gd name="connsiteX2" fmla="*/ 5994399 w 5994399"/>
              <a:gd name="connsiteY2" fmla="*/ 2552700 h 2552700"/>
              <a:gd name="connsiteX3" fmla="*/ 25400 w 5994399"/>
              <a:gd name="connsiteY3" fmla="*/ 2552700 h 2552700"/>
              <a:gd name="connsiteX0" fmla="*/ 25400 w 9232899"/>
              <a:gd name="connsiteY0" fmla="*/ 2571750 h 2571750"/>
              <a:gd name="connsiteX1" fmla="*/ 0 w 9232899"/>
              <a:gd name="connsiteY1" fmla="*/ 19050 h 2571750"/>
              <a:gd name="connsiteX2" fmla="*/ 9232899 w 9232899"/>
              <a:gd name="connsiteY2" fmla="*/ 0 h 2571750"/>
              <a:gd name="connsiteX3" fmla="*/ 25400 w 9232899"/>
              <a:gd name="connsiteY3" fmla="*/ 2571750 h 2571750"/>
              <a:gd name="connsiteX0" fmla="*/ 0 w 9378949"/>
              <a:gd name="connsiteY0" fmla="*/ 6991350 h 6991350"/>
              <a:gd name="connsiteX1" fmla="*/ 146050 w 9378949"/>
              <a:gd name="connsiteY1" fmla="*/ 19050 h 6991350"/>
              <a:gd name="connsiteX2" fmla="*/ 9378949 w 9378949"/>
              <a:gd name="connsiteY2" fmla="*/ 0 h 6991350"/>
              <a:gd name="connsiteX3" fmla="*/ 0 w 9378949"/>
              <a:gd name="connsiteY3" fmla="*/ 6991350 h 6991350"/>
              <a:gd name="connsiteX0" fmla="*/ 0 w 7588249"/>
              <a:gd name="connsiteY0" fmla="*/ 6972300 h 6972300"/>
              <a:gd name="connsiteX1" fmla="*/ 146050 w 7588249"/>
              <a:gd name="connsiteY1" fmla="*/ 0 h 6972300"/>
              <a:gd name="connsiteX2" fmla="*/ 7588249 w 7588249"/>
              <a:gd name="connsiteY2" fmla="*/ 647700 h 6972300"/>
              <a:gd name="connsiteX3" fmla="*/ 0 w 7588249"/>
              <a:gd name="connsiteY3" fmla="*/ 6972300 h 6972300"/>
              <a:gd name="connsiteX0" fmla="*/ 0 w 7588249"/>
              <a:gd name="connsiteY0" fmla="*/ 6343650 h 6343650"/>
              <a:gd name="connsiteX1" fmla="*/ 31750 w 7588249"/>
              <a:gd name="connsiteY1" fmla="*/ 0 h 6343650"/>
              <a:gd name="connsiteX2" fmla="*/ 7588249 w 7588249"/>
              <a:gd name="connsiteY2" fmla="*/ 19050 h 6343650"/>
              <a:gd name="connsiteX3" fmla="*/ 0 w 7588249"/>
              <a:gd name="connsiteY3" fmla="*/ 6343650 h 6343650"/>
              <a:gd name="connsiteX0" fmla="*/ 0 w 5702299"/>
              <a:gd name="connsiteY0" fmla="*/ 6343650 h 6343650"/>
              <a:gd name="connsiteX1" fmla="*/ 31750 w 5702299"/>
              <a:gd name="connsiteY1" fmla="*/ 0 h 6343650"/>
              <a:gd name="connsiteX2" fmla="*/ 5702299 w 5702299"/>
              <a:gd name="connsiteY2" fmla="*/ 19050 h 6343650"/>
              <a:gd name="connsiteX3" fmla="*/ 0 w 5702299"/>
              <a:gd name="connsiteY3" fmla="*/ 6343650 h 6343650"/>
              <a:gd name="connsiteX0" fmla="*/ 234950 w 5670549"/>
              <a:gd name="connsiteY0" fmla="*/ 4572000 h 4572000"/>
              <a:gd name="connsiteX1" fmla="*/ 0 w 5670549"/>
              <a:gd name="connsiteY1" fmla="*/ 0 h 4572000"/>
              <a:gd name="connsiteX2" fmla="*/ 5670549 w 5670549"/>
              <a:gd name="connsiteY2" fmla="*/ 19050 h 4572000"/>
              <a:gd name="connsiteX3" fmla="*/ 234950 w 5670549"/>
              <a:gd name="connsiteY3" fmla="*/ 4572000 h 4572000"/>
              <a:gd name="connsiteX0" fmla="*/ 0 w 5683249"/>
              <a:gd name="connsiteY0" fmla="*/ 4552950 h 4552950"/>
              <a:gd name="connsiteX1" fmla="*/ 12700 w 5683249"/>
              <a:gd name="connsiteY1" fmla="*/ 0 h 4552950"/>
              <a:gd name="connsiteX2" fmla="*/ 5683249 w 5683249"/>
              <a:gd name="connsiteY2" fmla="*/ 19050 h 4552950"/>
              <a:gd name="connsiteX3" fmla="*/ 0 w 5683249"/>
              <a:gd name="connsiteY3" fmla="*/ 4552950 h 4552950"/>
            </a:gdLst>
            <a:ahLst/>
            <a:cxnLst>
              <a:cxn ang="0">
                <a:pos x="connsiteX0" y="connsiteY0"/>
              </a:cxn>
              <a:cxn ang="0">
                <a:pos x="connsiteX1" y="connsiteY1"/>
              </a:cxn>
              <a:cxn ang="0">
                <a:pos x="connsiteX2" y="connsiteY2"/>
              </a:cxn>
              <a:cxn ang="0">
                <a:pos x="connsiteX3" y="connsiteY3"/>
              </a:cxn>
            </a:cxnLst>
            <a:rect l="l" t="t" r="r" b="b"/>
            <a:pathLst>
              <a:path w="5683249" h="4552950">
                <a:moveTo>
                  <a:pt x="0" y="4552950"/>
                </a:moveTo>
                <a:cubicBezTo>
                  <a:pt x="4233" y="3035300"/>
                  <a:pt x="8467" y="1517650"/>
                  <a:pt x="12700" y="0"/>
                </a:cubicBezTo>
                <a:lnTo>
                  <a:pt x="5683249" y="19050"/>
                </a:lnTo>
                <a:lnTo>
                  <a:pt x="0" y="4552950"/>
                </a:lnTo>
                <a:close/>
              </a:path>
            </a:pathLst>
          </a:custGeom>
        </p:spPr>
        <p:txBody>
          <a:bodyPr anchor="t"/>
          <a:lstStyle>
            <a:lvl1pPr>
              <a:defRPr sz="6000">
                <a:solidFill>
                  <a:schemeClr val="bg1"/>
                </a:solidFill>
              </a:defRPr>
            </a:lvl1pPr>
          </a:lstStyle>
          <a:p>
            <a:r>
              <a:rPr lang="en-US" dirty="0"/>
              <a:t>Click to edit Master title style</a:t>
            </a:r>
            <a:endParaRPr lang="en-GB" dirty="0"/>
          </a:p>
        </p:txBody>
      </p:sp>
      <p:pic>
        <p:nvPicPr>
          <p:cNvPr id="3" name="Picture 2" descr="A picture containing text&#10;&#10;Description automatically generated">
            <a:extLst>
              <a:ext uri="{FF2B5EF4-FFF2-40B4-BE49-F238E27FC236}">
                <a16:creationId xmlns:a16="http://schemas.microsoft.com/office/drawing/2014/main" id="{1CD9A196-7951-ED87-E818-B298DEC9D19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6" name="TextBox 5">
            <a:extLst>
              <a:ext uri="{FF2B5EF4-FFF2-40B4-BE49-F238E27FC236}">
                <a16:creationId xmlns:a16="http://schemas.microsoft.com/office/drawing/2014/main" id="{8E0218D7-F958-18D8-D20D-1D23E4A78CB0}"/>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7" name="Subtitle 2">
            <a:extLst>
              <a:ext uri="{FF2B5EF4-FFF2-40B4-BE49-F238E27FC236}">
                <a16:creationId xmlns:a16="http://schemas.microsoft.com/office/drawing/2014/main" id="{4095C6E0-D73F-E874-FB19-FB9D587C78BC}"/>
              </a:ext>
            </a:extLst>
          </p:cNvPr>
          <p:cNvSpPr>
            <a:spLocks noGrp="1"/>
          </p:cNvSpPr>
          <p:nvPr>
            <p:ph type="subTitle" idx="1"/>
          </p:nvPr>
        </p:nvSpPr>
        <p:spPr>
          <a:xfrm>
            <a:off x="942976" y="846996"/>
            <a:ext cx="6342407" cy="674469"/>
          </a:xfrm>
        </p:spPr>
        <p:txBody>
          <a:bodyPr>
            <a:normAutofit/>
          </a:bodyPr>
          <a:lstStyle>
            <a:lvl1pPr marL="0" indent="0" algn="l">
              <a:buNone/>
              <a:defRPr sz="2933">
                <a:solidFill>
                  <a:schemeClr val="bg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3469738811"/>
      </p:ext>
    </p:extLst>
  </p:cSld>
  <p:clrMapOvr>
    <a:masterClrMapping/>
  </p:clrMapOvr>
  <p:transition spd="slow">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66DB13A-C929-2E4A-46D4-2C616D02FF43}"/>
              </a:ext>
            </a:extLst>
          </p:cNvPr>
          <p:cNvSpPr txBox="1"/>
          <p:nvPr userDrawn="1"/>
        </p:nvSpPr>
        <p:spPr>
          <a:xfrm>
            <a:off x="1" y="6407737"/>
            <a:ext cx="428017" cy="338554"/>
          </a:xfrm>
          <a:prstGeom prst="rect">
            <a:avLst/>
          </a:prstGeom>
          <a:noFill/>
        </p:spPr>
        <p:txBody>
          <a:bodyPr wrap="square" rtlCol="0">
            <a:spAutoFit/>
          </a:bodyPr>
          <a:lstStyle/>
          <a:p>
            <a:fld id="{8B97CA73-A39B-42BC-A02D-27E5D7DD8F1E}" type="slidenum">
              <a:rPr lang="en-GB" sz="1600" smtClean="0">
                <a:solidFill>
                  <a:schemeClr val="bg1"/>
                </a:solidFill>
                <a:latin typeface="Public Sans SemiBold" pitchFamily="2" charset="0"/>
              </a:rPr>
              <a:t>‹#›</a:t>
            </a:fld>
            <a:endParaRPr lang="en-GB" sz="1600" dirty="0">
              <a:solidFill>
                <a:schemeClr val="bg1"/>
              </a:solidFill>
              <a:latin typeface="Public Sans SemiBold" pitchFamily="2" charset="0"/>
            </a:endParaRPr>
          </a:p>
        </p:txBody>
      </p:sp>
      <p:sp>
        <p:nvSpPr>
          <p:cNvPr id="6" name="Picture Placeholder 2">
            <a:extLst>
              <a:ext uri="{FF2B5EF4-FFF2-40B4-BE49-F238E27FC236}">
                <a16:creationId xmlns:a16="http://schemas.microsoft.com/office/drawing/2014/main" id="{FC30D641-C6C0-5A93-E9B9-B47810BE818A}"/>
              </a:ext>
            </a:extLst>
          </p:cNvPr>
          <p:cNvSpPr>
            <a:spLocks noGrp="1"/>
          </p:cNvSpPr>
          <p:nvPr>
            <p:ph type="pic" idx="11"/>
          </p:nvPr>
        </p:nvSpPr>
        <p:spPr>
          <a:xfrm>
            <a:off x="6096001" y="1"/>
            <a:ext cx="6095999" cy="6857999"/>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2" name="Freeform: Shape 11">
            <a:extLst>
              <a:ext uri="{FF2B5EF4-FFF2-40B4-BE49-F238E27FC236}">
                <a16:creationId xmlns:a16="http://schemas.microsoft.com/office/drawing/2014/main" id="{E8A3FE68-5893-76B6-00FD-BA7AA2A99560}"/>
              </a:ext>
            </a:extLst>
          </p:cNvPr>
          <p:cNvSpPr/>
          <p:nvPr userDrawn="1"/>
        </p:nvSpPr>
        <p:spPr>
          <a:xfrm>
            <a:off x="9945403" y="-9726"/>
            <a:ext cx="2256429" cy="1915236"/>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19" name="Rectangle 18">
            <a:extLst>
              <a:ext uri="{FF2B5EF4-FFF2-40B4-BE49-F238E27FC236}">
                <a16:creationId xmlns:a16="http://schemas.microsoft.com/office/drawing/2014/main" id="{F836CAF3-B4A3-C314-CA02-309CAEE3CFD1}"/>
              </a:ext>
            </a:extLst>
          </p:cNvPr>
          <p:cNvSpPr/>
          <p:nvPr userDrawn="1"/>
        </p:nvSpPr>
        <p:spPr>
          <a:xfrm>
            <a:off x="-7084" y="0"/>
            <a:ext cx="428017"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nvGrpSpPr>
          <p:cNvPr id="4" name="Group 3">
            <a:extLst>
              <a:ext uri="{FF2B5EF4-FFF2-40B4-BE49-F238E27FC236}">
                <a16:creationId xmlns:a16="http://schemas.microsoft.com/office/drawing/2014/main" id="{87DF2AC4-CA2E-B982-4D06-400816D628E2}"/>
              </a:ext>
            </a:extLst>
          </p:cNvPr>
          <p:cNvGrpSpPr/>
          <p:nvPr userDrawn="1"/>
        </p:nvGrpSpPr>
        <p:grpSpPr>
          <a:xfrm rot="2700000">
            <a:off x="249075" y="329549"/>
            <a:ext cx="265664" cy="387147"/>
            <a:chOff x="2017138" y="377173"/>
            <a:chExt cx="265664" cy="387146"/>
          </a:xfrm>
          <a:solidFill>
            <a:srgbClr val="B8014C"/>
          </a:solidFill>
        </p:grpSpPr>
        <p:sp>
          <p:nvSpPr>
            <p:cNvPr id="5" name="Rectangle 4">
              <a:extLst>
                <a:ext uri="{FF2B5EF4-FFF2-40B4-BE49-F238E27FC236}">
                  <a16:creationId xmlns:a16="http://schemas.microsoft.com/office/drawing/2014/main" id="{E5F81BFF-5319-03C1-55EB-AF26D2675559}"/>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B8014C"/>
                </a:solidFill>
              </a:endParaRPr>
            </a:p>
          </p:txBody>
        </p:sp>
        <p:sp>
          <p:nvSpPr>
            <p:cNvPr id="14" name="Rectangle 13">
              <a:extLst>
                <a:ext uri="{FF2B5EF4-FFF2-40B4-BE49-F238E27FC236}">
                  <a16:creationId xmlns:a16="http://schemas.microsoft.com/office/drawing/2014/main" id="{0E45D2FE-A636-8D41-1428-F9425F839C0B}"/>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B8014C"/>
                </a:solidFill>
              </a:endParaRPr>
            </a:p>
          </p:txBody>
        </p:sp>
      </p:grpSp>
      <p:sp>
        <p:nvSpPr>
          <p:cNvPr id="23" name="TextBox 22">
            <a:extLst>
              <a:ext uri="{FF2B5EF4-FFF2-40B4-BE49-F238E27FC236}">
                <a16:creationId xmlns:a16="http://schemas.microsoft.com/office/drawing/2014/main" id="{413FBEB7-7C12-3FC0-0A5D-27D0017DE99F}"/>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7" name="Footer Placeholder 4">
            <a:extLst>
              <a:ext uri="{FF2B5EF4-FFF2-40B4-BE49-F238E27FC236}">
                <a16:creationId xmlns:a16="http://schemas.microsoft.com/office/drawing/2014/main" id="{0920ACE8-118F-2EC2-808A-68F26AE3E683}"/>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2" name="Content Placeholder 2">
            <a:extLst>
              <a:ext uri="{FF2B5EF4-FFF2-40B4-BE49-F238E27FC236}">
                <a16:creationId xmlns:a16="http://schemas.microsoft.com/office/drawing/2014/main" id="{1AD8D069-36DA-4392-6711-499366EC89CA}"/>
              </a:ext>
            </a:extLst>
          </p:cNvPr>
          <p:cNvSpPr>
            <a:spLocks noGrp="1"/>
          </p:cNvSpPr>
          <p:nvPr>
            <p:ph idx="1"/>
          </p:nvPr>
        </p:nvSpPr>
        <p:spPr>
          <a:xfrm>
            <a:off x="900000" y="2520000"/>
            <a:ext cx="3592792" cy="2878385"/>
          </a:xfrm>
        </p:spPr>
        <p:txBody>
          <a:bodyPr/>
          <a:lstStyle>
            <a:lvl1pPr marL="0" indent="0">
              <a:buFontTx/>
              <a:buNone/>
              <a:defRPr sz="1600" baseline="0">
                <a:solidFill>
                  <a:schemeClr val="tx1"/>
                </a:solidFill>
              </a:defRPr>
            </a:lvl1pPr>
            <a:lvl2pPr>
              <a:defRPr sz="1400" baseline="0">
                <a:solidFill>
                  <a:schemeClr val="tx1"/>
                </a:solidFill>
              </a:defRPr>
            </a:lvl2pPr>
            <a:lvl3pPr>
              <a:defRPr sz="1200" baseline="0">
                <a:solidFill>
                  <a:schemeClr val="tx1"/>
                </a:solidFill>
                <a:latin typeface="Public Sans Light" pitchFamily="2" charset="0"/>
              </a:defRPr>
            </a:lvl3pPr>
            <a:lvl4pPr>
              <a:defRPr sz="1400" baseline="0">
                <a:solidFill>
                  <a:schemeClr val="tx1"/>
                </a:solidFill>
                <a:latin typeface="Public Sans Light" pitchFamily="2" charset="0"/>
              </a:defRPr>
            </a:lvl4pPr>
            <a:lvl5pPr>
              <a:defRPr sz="1400" baseline="0">
                <a:solidFill>
                  <a:schemeClr val="tx1"/>
                </a:solidFill>
                <a:latin typeface="Public Sans Light" pitchFamily="2" charset="0"/>
              </a:defRPr>
            </a:lvl5pPr>
          </a:lstStyle>
          <a:p>
            <a:pPr marL="228594" marR="0" lvl="0" indent="-228594" algn="l" defTabSz="914377" rtl="0" eaLnBrk="1" fontAlgn="auto" latinLnBrk="0" hangingPunct="1">
              <a:lnSpc>
                <a:spcPct val="110000"/>
              </a:lnSpc>
              <a:spcBef>
                <a:spcPts val="1000"/>
              </a:spcBef>
              <a:spcAft>
                <a:spcPts val="0"/>
              </a:spcAft>
              <a:buClrTx/>
              <a:buSzTx/>
              <a:buFont typeface="Wingdings" panose="05000000000000000000" pitchFamily="2" charset="2"/>
              <a:buChar char="§"/>
              <a:tabLst/>
              <a:defRPr/>
            </a:pPr>
            <a:r>
              <a:rPr lang="en-US" dirty="0"/>
              <a:t>Click to edit Master text styles</a:t>
            </a:r>
          </a:p>
          <a:p>
            <a:pPr lvl="1"/>
            <a:r>
              <a:rPr lang="en-US" dirty="0"/>
              <a:t>Second level</a:t>
            </a:r>
          </a:p>
          <a:p>
            <a:pPr lvl="2"/>
            <a:r>
              <a:rPr lang="en-US" dirty="0"/>
              <a:t>Third level</a:t>
            </a:r>
            <a:endParaRPr lang="en-GB" dirty="0"/>
          </a:p>
        </p:txBody>
      </p:sp>
      <p:sp>
        <p:nvSpPr>
          <p:cNvPr id="3" name="Title 1">
            <a:extLst>
              <a:ext uri="{FF2B5EF4-FFF2-40B4-BE49-F238E27FC236}">
                <a16:creationId xmlns:a16="http://schemas.microsoft.com/office/drawing/2014/main" id="{CDC10504-9744-ABFA-29FB-044BC1852BC3}"/>
              </a:ext>
            </a:extLst>
          </p:cNvPr>
          <p:cNvSpPr>
            <a:spLocks noGrp="1"/>
          </p:cNvSpPr>
          <p:nvPr>
            <p:ph type="title"/>
          </p:nvPr>
        </p:nvSpPr>
        <p:spPr>
          <a:xfrm>
            <a:off x="900000" y="540000"/>
            <a:ext cx="3592792"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10" name="Subtitle 2">
            <a:extLst>
              <a:ext uri="{FF2B5EF4-FFF2-40B4-BE49-F238E27FC236}">
                <a16:creationId xmlns:a16="http://schemas.microsoft.com/office/drawing/2014/main" id="{20FC96E4-15CA-03C5-513B-7ACEC7BF6E5B}"/>
              </a:ext>
            </a:extLst>
          </p:cNvPr>
          <p:cNvSpPr>
            <a:spLocks noGrp="1"/>
          </p:cNvSpPr>
          <p:nvPr>
            <p:ph type="subTitle" idx="10"/>
          </p:nvPr>
        </p:nvSpPr>
        <p:spPr>
          <a:xfrm>
            <a:off x="900001" y="1080000"/>
            <a:ext cx="3576750"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2930985913"/>
      </p:ext>
    </p:extLst>
  </p:cSld>
  <p:clrMapOvr>
    <a:masterClrMapping/>
  </p:clrMapOvr>
  <p:transition spd="slow">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575815F-2A2F-8388-C0D5-604C7303546F}"/>
              </a:ext>
            </a:extLst>
          </p:cNvPr>
          <p:cNvSpPr/>
          <p:nvPr userDrawn="1"/>
        </p:nvSpPr>
        <p:spPr>
          <a:xfrm>
            <a:off x="-17024" y="0"/>
            <a:ext cx="6095999"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5" name="Rectangle 4">
            <a:extLst>
              <a:ext uri="{FF2B5EF4-FFF2-40B4-BE49-F238E27FC236}">
                <a16:creationId xmlns:a16="http://schemas.microsoft.com/office/drawing/2014/main" id="{572098C3-C7CE-44E4-DA20-3E7F938984E0}"/>
              </a:ext>
            </a:extLst>
          </p:cNvPr>
          <p:cNvSpPr/>
          <p:nvPr userDrawn="1"/>
        </p:nvSpPr>
        <p:spPr>
          <a:xfrm>
            <a:off x="-7084" y="0"/>
            <a:ext cx="428017" cy="6858000"/>
          </a:xfrm>
          <a:prstGeom prst="rect">
            <a:avLst/>
          </a:prstGeom>
          <a:solidFill>
            <a:srgbClr val="B801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7" name="TextBox 6">
            <a:extLst>
              <a:ext uri="{FF2B5EF4-FFF2-40B4-BE49-F238E27FC236}">
                <a16:creationId xmlns:a16="http://schemas.microsoft.com/office/drawing/2014/main" id="{3EC5F633-EC87-F9B8-324A-4C9B7AF95D81}"/>
              </a:ext>
            </a:extLst>
          </p:cNvPr>
          <p:cNvSpPr txBox="1"/>
          <p:nvPr userDrawn="1"/>
        </p:nvSpPr>
        <p:spPr>
          <a:xfrm>
            <a:off x="1" y="3429001"/>
            <a:ext cx="428017" cy="461665"/>
          </a:xfrm>
          <a:prstGeom prst="rect">
            <a:avLst/>
          </a:prstGeom>
          <a:noFill/>
          <a:ln>
            <a:noFill/>
          </a:ln>
        </p:spPr>
        <p:txBody>
          <a:bodyPr wrap="square" rtlCol="0">
            <a:spAutoFit/>
          </a:bodyPr>
          <a:lstStyle/>
          <a:p>
            <a:pPr algn="ctr"/>
            <a:endParaRPr lang="en-GB" sz="2400" dirty="0"/>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66DB13A-C929-2E4A-46D4-2C616D02FF43}"/>
              </a:ext>
            </a:extLst>
          </p:cNvPr>
          <p:cNvSpPr txBox="1"/>
          <p:nvPr userDrawn="1"/>
        </p:nvSpPr>
        <p:spPr>
          <a:xfrm>
            <a:off x="1" y="6407737"/>
            <a:ext cx="428017" cy="338554"/>
          </a:xfrm>
          <a:prstGeom prst="rect">
            <a:avLst/>
          </a:prstGeom>
          <a:noFill/>
        </p:spPr>
        <p:txBody>
          <a:bodyPr wrap="square" rtlCol="0">
            <a:spAutoFit/>
          </a:bodyPr>
          <a:lstStyle/>
          <a:p>
            <a:fld id="{8B97CA73-A39B-42BC-A02D-27E5D7DD8F1E}" type="slidenum">
              <a:rPr lang="en-GB" sz="1600" smtClean="0">
                <a:solidFill>
                  <a:schemeClr val="bg1"/>
                </a:solidFill>
                <a:latin typeface="Public Sans SemiBold" pitchFamily="2" charset="0"/>
              </a:rPr>
              <a:t>‹#›</a:t>
            </a:fld>
            <a:endParaRPr lang="en-GB" sz="1600" dirty="0">
              <a:solidFill>
                <a:schemeClr val="bg1"/>
              </a:solidFill>
              <a:latin typeface="Public Sans SemiBold" pitchFamily="2" charset="0"/>
            </a:endParaRPr>
          </a:p>
        </p:txBody>
      </p:sp>
      <p:sp>
        <p:nvSpPr>
          <p:cNvPr id="6" name="Picture Placeholder 2">
            <a:extLst>
              <a:ext uri="{FF2B5EF4-FFF2-40B4-BE49-F238E27FC236}">
                <a16:creationId xmlns:a16="http://schemas.microsoft.com/office/drawing/2014/main" id="{FC30D641-C6C0-5A93-E9B9-B47810BE818A}"/>
              </a:ext>
            </a:extLst>
          </p:cNvPr>
          <p:cNvSpPr>
            <a:spLocks noGrp="1"/>
          </p:cNvSpPr>
          <p:nvPr>
            <p:ph type="pic" idx="11"/>
          </p:nvPr>
        </p:nvSpPr>
        <p:spPr>
          <a:xfrm>
            <a:off x="6078749" y="1"/>
            <a:ext cx="6123083" cy="6857999"/>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grpSp>
        <p:nvGrpSpPr>
          <p:cNvPr id="12" name="Group 11">
            <a:extLst>
              <a:ext uri="{FF2B5EF4-FFF2-40B4-BE49-F238E27FC236}">
                <a16:creationId xmlns:a16="http://schemas.microsoft.com/office/drawing/2014/main" id="{4BC751D8-92F1-85AA-6D56-D8F3E4D2030B}"/>
              </a:ext>
            </a:extLst>
          </p:cNvPr>
          <p:cNvGrpSpPr/>
          <p:nvPr userDrawn="1"/>
        </p:nvGrpSpPr>
        <p:grpSpPr>
          <a:xfrm rot="2700000">
            <a:off x="249075" y="329549"/>
            <a:ext cx="265664" cy="387147"/>
            <a:chOff x="2017138" y="377173"/>
            <a:chExt cx="265664" cy="387146"/>
          </a:xfrm>
          <a:solidFill>
            <a:schemeClr val="bg1"/>
          </a:solidFill>
        </p:grpSpPr>
        <p:sp>
          <p:nvSpPr>
            <p:cNvPr id="13" name="Rectangle 12">
              <a:extLst>
                <a:ext uri="{FF2B5EF4-FFF2-40B4-BE49-F238E27FC236}">
                  <a16:creationId xmlns:a16="http://schemas.microsoft.com/office/drawing/2014/main" id="{A48E08EB-5A85-9AC3-40FA-DE171F0002BC}"/>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4" name="Rectangle 13">
              <a:extLst>
                <a:ext uri="{FF2B5EF4-FFF2-40B4-BE49-F238E27FC236}">
                  <a16:creationId xmlns:a16="http://schemas.microsoft.com/office/drawing/2014/main" id="{0771743E-3733-E5B0-DF1D-46ECC35409C8}"/>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15" name="Freeform: Shape 14">
            <a:extLst>
              <a:ext uri="{FF2B5EF4-FFF2-40B4-BE49-F238E27FC236}">
                <a16:creationId xmlns:a16="http://schemas.microsoft.com/office/drawing/2014/main" id="{912F29C2-42C5-D1CE-B927-6D2F3331EF9E}"/>
              </a:ext>
            </a:extLst>
          </p:cNvPr>
          <p:cNvSpPr/>
          <p:nvPr userDrawn="1"/>
        </p:nvSpPr>
        <p:spPr>
          <a:xfrm>
            <a:off x="9945403" y="-9726"/>
            <a:ext cx="2256429" cy="1915236"/>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16" name="Picture 15" descr="A picture containing text&#10;&#10;Description automatically generated">
            <a:extLst>
              <a:ext uri="{FF2B5EF4-FFF2-40B4-BE49-F238E27FC236}">
                <a16:creationId xmlns:a16="http://schemas.microsoft.com/office/drawing/2014/main" id="{AE8C8002-64D5-6601-3FBD-5F03F9A391B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3" name="Footer Placeholder 4">
            <a:extLst>
              <a:ext uri="{FF2B5EF4-FFF2-40B4-BE49-F238E27FC236}">
                <a16:creationId xmlns:a16="http://schemas.microsoft.com/office/drawing/2014/main" id="{A35BBD29-5BA3-F093-0588-521BD1DC880F}"/>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bg1"/>
                </a:solidFill>
                <a:latin typeface="Public Sans Medium" pitchFamily="2" charset="0"/>
              </a:defRPr>
            </a:lvl1pPr>
          </a:lstStyle>
          <a:p>
            <a:r>
              <a:rPr lang="en-US" dirty="0"/>
              <a:t>Transforming trade. Changing lives.</a:t>
            </a:r>
            <a:endParaRPr lang="en-GB" dirty="0"/>
          </a:p>
        </p:txBody>
      </p:sp>
      <p:sp>
        <p:nvSpPr>
          <p:cNvPr id="2" name="Content Placeholder 2">
            <a:extLst>
              <a:ext uri="{FF2B5EF4-FFF2-40B4-BE49-F238E27FC236}">
                <a16:creationId xmlns:a16="http://schemas.microsoft.com/office/drawing/2014/main" id="{7A14BA9E-D450-6348-B071-42310A5B46E7}"/>
              </a:ext>
            </a:extLst>
          </p:cNvPr>
          <p:cNvSpPr>
            <a:spLocks noGrp="1"/>
          </p:cNvSpPr>
          <p:nvPr>
            <p:ph idx="1"/>
          </p:nvPr>
        </p:nvSpPr>
        <p:spPr>
          <a:xfrm>
            <a:off x="900000" y="2520000"/>
            <a:ext cx="3592792" cy="2878385"/>
          </a:xfrm>
        </p:spPr>
        <p:txBody>
          <a:bodyPr/>
          <a:lstStyle>
            <a:lvl1pPr marL="0" indent="0">
              <a:buFontTx/>
              <a:buNone/>
              <a:defRPr sz="1600" baseline="0">
                <a:solidFill>
                  <a:schemeClr val="bg1"/>
                </a:solidFill>
              </a:defRPr>
            </a:lvl1pPr>
            <a:lvl2pPr>
              <a:defRPr sz="1400" baseline="0">
                <a:solidFill>
                  <a:schemeClr val="bg1"/>
                </a:solidFill>
              </a:defRPr>
            </a:lvl2pPr>
            <a:lvl3pPr>
              <a:defRPr sz="1200" baseline="0">
                <a:solidFill>
                  <a:schemeClr val="bg1"/>
                </a:solidFill>
                <a:latin typeface="Public Sans Light" pitchFamily="2" charset="0"/>
              </a:defRPr>
            </a:lvl3pPr>
            <a:lvl4pPr>
              <a:defRPr sz="1400" baseline="0">
                <a:solidFill>
                  <a:schemeClr val="tx1"/>
                </a:solidFill>
                <a:latin typeface="Public Sans Light" pitchFamily="2" charset="0"/>
              </a:defRPr>
            </a:lvl4pPr>
            <a:lvl5pPr>
              <a:defRPr sz="1400" baseline="0">
                <a:solidFill>
                  <a:schemeClr val="tx1"/>
                </a:solidFill>
                <a:latin typeface="Public Sans Light" pitchFamily="2" charset="0"/>
              </a:defRPr>
            </a:lvl5pPr>
          </a:lstStyle>
          <a:p>
            <a:pPr marL="228594" marR="0" lvl="0" indent="-228594" algn="l" defTabSz="914377" rtl="0" eaLnBrk="1" fontAlgn="auto" latinLnBrk="0" hangingPunct="1">
              <a:lnSpc>
                <a:spcPct val="110000"/>
              </a:lnSpc>
              <a:spcBef>
                <a:spcPts val="1000"/>
              </a:spcBef>
              <a:spcAft>
                <a:spcPts val="0"/>
              </a:spcAft>
              <a:buClrTx/>
              <a:buSzTx/>
              <a:buFont typeface="Wingdings" panose="05000000000000000000" pitchFamily="2" charset="2"/>
              <a:buChar char="§"/>
              <a:tabLst/>
              <a:defRPr/>
            </a:pPr>
            <a:r>
              <a:rPr lang="en-US" dirty="0"/>
              <a:t>Click to edit Master text styles</a:t>
            </a:r>
          </a:p>
          <a:p>
            <a:pPr lvl="1"/>
            <a:r>
              <a:rPr lang="en-US" dirty="0"/>
              <a:t>Second level</a:t>
            </a:r>
          </a:p>
          <a:p>
            <a:pPr lvl="2"/>
            <a:r>
              <a:rPr lang="en-US" dirty="0"/>
              <a:t>Third level</a:t>
            </a:r>
            <a:endParaRPr lang="en-GB" dirty="0"/>
          </a:p>
        </p:txBody>
      </p:sp>
      <p:sp>
        <p:nvSpPr>
          <p:cNvPr id="10" name="Title 1">
            <a:extLst>
              <a:ext uri="{FF2B5EF4-FFF2-40B4-BE49-F238E27FC236}">
                <a16:creationId xmlns:a16="http://schemas.microsoft.com/office/drawing/2014/main" id="{5BF2910E-1E8A-EE86-28B2-543DDC252050}"/>
              </a:ext>
            </a:extLst>
          </p:cNvPr>
          <p:cNvSpPr>
            <a:spLocks noGrp="1"/>
          </p:cNvSpPr>
          <p:nvPr>
            <p:ph type="title"/>
          </p:nvPr>
        </p:nvSpPr>
        <p:spPr>
          <a:xfrm>
            <a:off x="900000" y="540000"/>
            <a:ext cx="3592792" cy="650277"/>
          </a:xfrm>
        </p:spPr>
        <p:txBody>
          <a:bodyPr>
            <a:noAutofit/>
          </a:bodyPr>
          <a:lstStyle>
            <a:lvl1pPr>
              <a:defRPr sz="3200">
                <a:solidFill>
                  <a:schemeClr val="bg1"/>
                </a:solidFill>
                <a:latin typeface="Zilla Slab SemiBold" pitchFamily="2" charset="0"/>
                <a:ea typeface="Zilla Slab SemiBold" pitchFamily="2" charset="0"/>
              </a:defRPr>
            </a:lvl1pPr>
          </a:lstStyle>
          <a:p>
            <a:r>
              <a:rPr lang="en-US" dirty="0"/>
              <a:t>Click to edit</a:t>
            </a:r>
            <a:endParaRPr lang="en-GB" dirty="0"/>
          </a:p>
        </p:txBody>
      </p:sp>
      <p:sp>
        <p:nvSpPr>
          <p:cNvPr id="11" name="Subtitle 2">
            <a:extLst>
              <a:ext uri="{FF2B5EF4-FFF2-40B4-BE49-F238E27FC236}">
                <a16:creationId xmlns:a16="http://schemas.microsoft.com/office/drawing/2014/main" id="{82C8A4DB-BD27-0E88-EC0E-8D28E6E48795}"/>
              </a:ext>
            </a:extLst>
          </p:cNvPr>
          <p:cNvSpPr>
            <a:spLocks noGrp="1"/>
          </p:cNvSpPr>
          <p:nvPr>
            <p:ph type="subTitle" idx="10"/>
          </p:nvPr>
        </p:nvSpPr>
        <p:spPr>
          <a:xfrm>
            <a:off x="900001" y="1080000"/>
            <a:ext cx="3576750" cy="650278"/>
          </a:xfrm>
        </p:spPr>
        <p:txBody>
          <a:bodyPr>
            <a:normAutofit/>
          </a:bodyPr>
          <a:lstStyle>
            <a:lvl1pPr marL="0" indent="0" algn="l">
              <a:lnSpc>
                <a:spcPct val="100000"/>
              </a:lnSpc>
              <a:buNone/>
              <a:defRPr sz="2400">
                <a:solidFill>
                  <a:schemeClr val="bg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590291114"/>
      </p:ext>
    </p:extLst>
  </p:cSld>
  <p:clrMapOvr>
    <a:masterClrMapping/>
  </p:clrMapOvr>
  <p:transition spd="slow">
    <p:cove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FC30D641-C6C0-5A93-E9B9-B47810BE818A}"/>
              </a:ext>
            </a:extLst>
          </p:cNvPr>
          <p:cNvSpPr>
            <a:spLocks noGrp="1"/>
          </p:cNvSpPr>
          <p:nvPr>
            <p:ph type="pic" idx="11"/>
          </p:nvPr>
        </p:nvSpPr>
        <p:spPr>
          <a:xfrm>
            <a:off x="410994" y="-9727"/>
            <a:ext cx="11790839" cy="48960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7" name="Rectangle 16">
            <a:extLst>
              <a:ext uri="{FF2B5EF4-FFF2-40B4-BE49-F238E27FC236}">
                <a16:creationId xmlns:a16="http://schemas.microsoft.com/office/drawing/2014/main" id="{1EAB3220-1A1B-B015-0A9D-928F5F699CF2}"/>
              </a:ext>
            </a:extLst>
          </p:cNvPr>
          <p:cNvSpPr/>
          <p:nvPr userDrawn="1"/>
        </p:nvSpPr>
        <p:spPr>
          <a:xfrm>
            <a:off x="-7084" y="0"/>
            <a:ext cx="428017"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3" name="Content Placeholder 2">
            <a:extLst>
              <a:ext uri="{FF2B5EF4-FFF2-40B4-BE49-F238E27FC236}">
                <a16:creationId xmlns:a16="http://schemas.microsoft.com/office/drawing/2014/main" id="{F76C3918-ADCC-B188-A799-582058B920CB}"/>
              </a:ext>
            </a:extLst>
          </p:cNvPr>
          <p:cNvSpPr>
            <a:spLocks noGrp="1"/>
          </p:cNvSpPr>
          <p:nvPr>
            <p:ph idx="1"/>
          </p:nvPr>
        </p:nvSpPr>
        <p:spPr>
          <a:xfrm>
            <a:off x="960000" y="5402108"/>
            <a:ext cx="7574401" cy="804713"/>
          </a:xfrm>
        </p:spPr>
        <p:txBody>
          <a:bodyPr>
            <a:normAutofit/>
          </a:bodyPr>
          <a:lstStyle>
            <a:lvl1pPr marL="0" indent="0">
              <a:buFontTx/>
              <a:buNone/>
              <a:defRPr sz="16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12" name="Freeform: Shape 11">
            <a:extLst>
              <a:ext uri="{FF2B5EF4-FFF2-40B4-BE49-F238E27FC236}">
                <a16:creationId xmlns:a16="http://schemas.microsoft.com/office/drawing/2014/main" id="{E8A3FE68-5893-76B6-00FD-BA7AA2A99560}"/>
              </a:ext>
            </a:extLst>
          </p:cNvPr>
          <p:cNvSpPr/>
          <p:nvPr userDrawn="1"/>
        </p:nvSpPr>
        <p:spPr>
          <a:xfrm>
            <a:off x="9945403" y="-9726"/>
            <a:ext cx="2256429" cy="1915236"/>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2" name="Group 1">
            <a:extLst>
              <a:ext uri="{FF2B5EF4-FFF2-40B4-BE49-F238E27FC236}">
                <a16:creationId xmlns:a16="http://schemas.microsoft.com/office/drawing/2014/main" id="{A9945FC5-DF5C-C948-407A-6FFB0EA306FA}"/>
              </a:ext>
            </a:extLst>
          </p:cNvPr>
          <p:cNvGrpSpPr/>
          <p:nvPr userDrawn="1"/>
        </p:nvGrpSpPr>
        <p:grpSpPr>
          <a:xfrm rot="2700000">
            <a:off x="249075" y="329549"/>
            <a:ext cx="265664" cy="387147"/>
            <a:chOff x="2017138" y="377173"/>
            <a:chExt cx="265664" cy="387146"/>
          </a:xfrm>
          <a:solidFill>
            <a:srgbClr val="B8014C"/>
          </a:solidFill>
        </p:grpSpPr>
        <p:sp>
          <p:nvSpPr>
            <p:cNvPr id="4" name="Rectangle 3">
              <a:extLst>
                <a:ext uri="{FF2B5EF4-FFF2-40B4-BE49-F238E27FC236}">
                  <a16:creationId xmlns:a16="http://schemas.microsoft.com/office/drawing/2014/main" id="{F53381C5-7F6A-1C9C-B2CC-C9BC62C33440}"/>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B8014C"/>
                </a:solidFill>
              </a:endParaRPr>
            </a:p>
          </p:txBody>
        </p:sp>
        <p:sp>
          <p:nvSpPr>
            <p:cNvPr id="5" name="Rectangle 4">
              <a:extLst>
                <a:ext uri="{FF2B5EF4-FFF2-40B4-BE49-F238E27FC236}">
                  <a16:creationId xmlns:a16="http://schemas.microsoft.com/office/drawing/2014/main" id="{1DA47310-CE4A-62C6-FF4F-2310822B45AF}"/>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B8014C"/>
                </a:solidFill>
              </a:endParaRPr>
            </a:p>
          </p:txBody>
        </p:sp>
      </p:grpSp>
      <p:sp>
        <p:nvSpPr>
          <p:cNvPr id="11" name="Picture Placeholder 2">
            <a:extLst>
              <a:ext uri="{FF2B5EF4-FFF2-40B4-BE49-F238E27FC236}">
                <a16:creationId xmlns:a16="http://schemas.microsoft.com/office/drawing/2014/main" id="{00DE846A-4883-1A2F-49A8-82250FAB6448}"/>
              </a:ext>
            </a:extLst>
          </p:cNvPr>
          <p:cNvSpPr>
            <a:spLocks noGrp="1"/>
          </p:cNvSpPr>
          <p:nvPr>
            <p:ph type="pic" idx="16"/>
          </p:nvPr>
        </p:nvSpPr>
        <p:spPr>
          <a:xfrm>
            <a:off x="9524578" y="3250162"/>
            <a:ext cx="2144309" cy="2144309"/>
          </a:xfrm>
          <a:prstGeom prst="ellipse">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8" name="Content Placeholder 2">
            <a:extLst>
              <a:ext uri="{FF2B5EF4-FFF2-40B4-BE49-F238E27FC236}">
                <a16:creationId xmlns:a16="http://schemas.microsoft.com/office/drawing/2014/main" id="{3206858B-B355-7842-64AF-191596F87492}"/>
              </a:ext>
            </a:extLst>
          </p:cNvPr>
          <p:cNvSpPr>
            <a:spLocks noGrp="1"/>
          </p:cNvSpPr>
          <p:nvPr>
            <p:ph idx="17"/>
          </p:nvPr>
        </p:nvSpPr>
        <p:spPr>
          <a:xfrm>
            <a:off x="9381007" y="5619221"/>
            <a:ext cx="2400000" cy="611704"/>
          </a:xfrm>
        </p:spPr>
        <p:txBody>
          <a:bodyPr>
            <a:noAutofit/>
          </a:bodyPr>
          <a:lstStyle>
            <a:lvl1pPr marL="0" indent="0" algn="ctr">
              <a:buFontTx/>
              <a:buNone/>
              <a:defRPr sz="13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14" name="Footer Placeholder 4">
            <a:extLst>
              <a:ext uri="{FF2B5EF4-FFF2-40B4-BE49-F238E27FC236}">
                <a16:creationId xmlns:a16="http://schemas.microsoft.com/office/drawing/2014/main" id="{AE868084-243A-C875-AED3-CF637D9837BF}"/>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Tree>
    <p:extLst>
      <p:ext uri="{BB962C8B-B14F-4D97-AF65-F5344CB8AC3E}">
        <p14:creationId xmlns:p14="http://schemas.microsoft.com/office/powerpoint/2010/main" val="2795688519"/>
      </p:ext>
    </p:extLst>
  </p:cSld>
  <p:clrMapOvr>
    <a:masterClrMapping/>
  </p:clrMapOvr>
  <p:transition spd="slow">
    <p:cove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67D7BB-948E-7168-ED7C-9E125E043754}"/>
              </a:ext>
            </a:extLst>
          </p:cNvPr>
          <p:cNvSpPr/>
          <p:nvPr userDrawn="1"/>
        </p:nvSpPr>
        <p:spPr>
          <a:xfrm>
            <a:off x="-7084" y="0"/>
            <a:ext cx="428017" cy="6858000"/>
          </a:xfrm>
          <a:prstGeom prst="rect">
            <a:avLst/>
          </a:prstGeom>
          <a:solidFill>
            <a:srgbClr val="B801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12" name="Freeform: Shape 11">
            <a:extLst>
              <a:ext uri="{FF2B5EF4-FFF2-40B4-BE49-F238E27FC236}">
                <a16:creationId xmlns:a16="http://schemas.microsoft.com/office/drawing/2014/main" id="{B0341701-B308-E779-0E7E-817A6938141A}"/>
              </a:ext>
            </a:extLst>
          </p:cNvPr>
          <p:cNvSpPr/>
          <p:nvPr userDrawn="1"/>
        </p:nvSpPr>
        <p:spPr>
          <a:xfrm>
            <a:off x="9945403" y="-9726"/>
            <a:ext cx="2256429" cy="1915236"/>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13" name="Picture 12" descr="A picture containing text&#10;&#10;Description automatically generated">
            <a:extLst>
              <a:ext uri="{FF2B5EF4-FFF2-40B4-BE49-F238E27FC236}">
                <a16:creationId xmlns:a16="http://schemas.microsoft.com/office/drawing/2014/main" id="{141766E5-3524-3BAC-0B53-728798CEB9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3" name="Group 2">
            <a:extLst>
              <a:ext uri="{FF2B5EF4-FFF2-40B4-BE49-F238E27FC236}">
                <a16:creationId xmlns:a16="http://schemas.microsoft.com/office/drawing/2014/main" id="{3D5FD7B8-2E8C-6F8E-7467-45387772A939}"/>
              </a:ext>
            </a:extLst>
          </p:cNvPr>
          <p:cNvGrpSpPr/>
          <p:nvPr userDrawn="1"/>
        </p:nvGrpSpPr>
        <p:grpSpPr>
          <a:xfrm rot="2700000">
            <a:off x="249075" y="329549"/>
            <a:ext cx="265664" cy="387147"/>
            <a:chOff x="2017138" y="377173"/>
            <a:chExt cx="265664" cy="387146"/>
          </a:xfrm>
          <a:solidFill>
            <a:srgbClr val="002B54"/>
          </a:solidFill>
        </p:grpSpPr>
        <p:sp>
          <p:nvSpPr>
            <p:cNvPr id="4" name="Rectangle 3">
              <a:extLst>
                <a:ext uri="{FF2B5EF4-FFF2-40B4-BE49-F238E27FC236}">
                  <a16:creationId xmlns:a16="http://schemas.microsoft.com/office/drawing/2014/main" id="{436EAF31-0D4D-5D09-2724-2FC1FAB6F936}"/>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B8014C"/>
                </a:solidFill>
              </a:endParaRPr>
            </a:p>
          </p:txBody>
        </p:sp>
        <p:sp>
          <p:nvSpPr>
            <p:cNvPr id="5" name="Rectangle 4">
              <a:extLst>
                <a:ext uri="{FF2B5EF4-FFF2-40B4-BE49-F238E27FC236}">
                  <a16:creationId xmlns:a16="http://schemas.microsoft.com/office/drawing/2014/main" id="{468820A5-EDDC-B42A-D5E3-12DC362D8811}"/>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B8014C"/>
                </a:solidFill>
              </a:endParaRPr>
            </a:p>
          </p:txBody>
        </p:sp>
      </p:grpSp>
      <p:sp>
        <p:nvSpPr>
          <p:cNvPr id="11" name="TextBox 10">
            <a:extLst>
              <a:ext uri="{FF2B5EF4-FFF2-40B4-BE49-F238E27FC236}">
                <a16:creationId xmlns:a16="http://schemas.microsoft.com/office/drawing/2014/main" id="{1E59D65E-5AE2-FC31-A862-4B37D40F3632}"/>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9" name="Footer Placeholder 4">
            <a:extLst>
              <a:ext uri="{FF2B5EF4-FFF2-40B4-BE49-F238E27FC236}">
                <a16:creationId xmlns:a16="http://schemas.microsoft.com/office/drawing/2014/main" id="{8444BEE7-EE48-FF04-ECE1-8EFDE0B953B4}"/>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6" name="Content Placeholder 2">
            <a:extLst>
              <a:ext uri="{FF2B5EF4-FFF2-40B4-BE49-F238E27FC236}">
                <a16:creationId xmlns:a16="http://schemas.microsoft.com/office/drawing/2014/main" id="{5630DE44-7BCA-73E9-0C76-FF869DD31EAE}"/>
              </a:ext>
            </a:extLst>
          </p:cNvPr>
          <p:cNvSpPr>
            <a:spLocks noGrp="1"/>
          </p:cNvSpPr>
          <p:nvPr>
            <p:ph idx="1"/>
          </p:nvPr>
        </p:nvSpPr>
        <p:spPr>
          <a:xfrm>
            <a:off x="900000" y="2520000"/>
            <a:ext cx="7729650" cy="2878385"/>
          </a:xfrm>
        </p:spPr>
        <p:txBody>
          <a:bodyPr/>
          <a:lstStyle>
            <a:lvl1pPr marL="0" indent="0">
              <a:buFontTx/>
              <a:buNone/>
              <a:defRPr sz="1600" baseline="0">
                <a:solidFill>
                  <a:schemeClr val="tx1"/>
                </a:solidFill>
              </a:defRPr>
            </a:lvl1pPr>
            <a:lvl2pPr>
              <a:defRPr sz="1400" baseline="0">
                <a:solidFill>
                  <a:schemeClr val="tx1"/>
                </a:solidFill>
              </a:defRPr>
            </a:lvl2pPr>
            <a:lvl3pPr>
              <a:defRPr sz="1200" baseline="0">
                <a:solidFill>
                  <a:schemeClr val="tx1"/>
                </a:solidFill>
                <a:latin typeface="Public Sans Light" pitchFamily="2" charset="0"/>
              </a:defRPr>
            </a:lvl3pPr>
            <a:lvl4pPr>
              <a:defRPr sz="1400" baseline="0">
                <a:solidFill>
                  <a:schemeClr val="tx1"/>
                </a:solidFill>
                <a:latin typeface="Public Sans Light" pitchFamily="2" charset="0"/>
              </a:defRPr>
            </a:lvl4pPr>
            <a:lvl5pPr>
              <a:defRPr sz="1400" baseline="0">
                <a:solidFill>
                  <a:schemeClr val="tx1"/>
                </a:solidFill>
                <a:latin typeface="Public Sans Light" pitchFamily="2" charset="0"/>
              </a:defRPr>
            </a:lvl5pPr>
          </a:lstStyle>
          <a:p>
            <a:pPr marL="228594" marR="0" lvl="0" indent="-228594" algn="l" defTabSz="914377" rtl="0" eaLnBrk="1" fontAlgn="auto" latinLnBrk="0" hangingPunct="1">
              <a:lnSpc>
                <a:spcPct val="110000"/>
              </a:lnSpc>
              <a:spcBef>
                <a:spcPts val="1000"/>
              </a:spcBef>
              <a:spcAft>
                <a:spcPts val="0"/>
              </a:spcAft>
              <a:buClrTx/>
              <a:buSzTx/>
              <a:buFont typeface="Wingdings" panose="05000000000000000000" pitchFamily="2" charset="2"/>
              <a:buChar char="§"/>
              <a:tabLst/>
              <a:defRPr/>
            </a:pPr>
            <a:r>
              <a:rPr lang="en-US" dirty="0"/>
              <a:t>Click to edit Master text styles</a:t>
            </a:r>
          </a:p>
          <a:p>
            <a:pPr lvl="1"/>
            <a:r>
              <a:rPr lang="en-US" dirty="0"/>
              <a:t>Second level</a:t>
            </a:r>
          </a:p>
          <a:p>
            <a:pPr lvl="2"/>
            <a:r>
              <a:rPr lang="en-US" dirty="0"/>
              <a:t>Third level</a:t>
            </a:r>
            <a:endParaRPr lang="en-GB" dirty="0"/>
          </a:p>
        </p:txBody>
      </p:sp>
      <p:sp>
        <p:nvSpPr>
          <p:cNvPr id="7" name="Title 1">
            <a:extLst>
              <a:ext uri="{FF2B5EF4-FFF2-40B4-BE49-F238E27FC236}">
                <a16:creationId xmlns:a16="http://schemas.microsoft.com/office/drawing/2014/main" id="{F485EEFA-EC73-D2E7-A22E-E7F5C22887E5}"/>
              </a:ext>
            </a:extLst>
          </p:cNvPr>
          <p:cNvSpPr>
            <a:spLocks noGrp="1"/>
          </p:cNvSpPr>
          <p:nvPr>
            <p:ph type="title"/>
          </p:nvPr>
        </p:nvSpPr>
        <p:spPr>
          <a:xfrm>
            <a:off x="900000" y="540000"/>
            <a:ext cx="7729650"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10" name="Subtitle 2">
            <a:extLst>
              <a:ext uri="{FF2B5EF4-FFF2-40B4-BE49-F238E27FC236}">
                <a16:creationId xmlns:a16="http://schemas.microsoft.com/office/drawing/2014/main" id="{DF0816CB-1600-29B5-CC84-B0CFCF54E693}"/>
              </a:ext>
            </a:extLst>
          </p:cNvPr>
          <p:cNvSpPr>
            <a:spLocks noGrp="1"/>
          </p:cNvSpPr>
          <p:nvPr>
            <p:ph type="subTitle" idx="10"/>
          </p:nvPr>
        </p:nvSpPr>
        <p:spPr>
          <a:xfrm>
            <a:off x="900000" y="1080000"/>
            <a:ext cx="7695137"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3868360630"/>
      </p:ext>
    </p:extLst>
  </p:cSld>
  <p:clrMapOvr>
    <a:masterClrMapping/>
  </p:clrMapOvr>
  <p:transition spd="slow">
    <p:cove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981331E-765F-8F32-5C2A-DCE65BEE096D}"/>
              </a:ext>
            </a:extLst>
          </p:cNvPr>
          <p:cNvSpPr/>
          <p:nvPr userDrawn="1"/>
        </p:nvSpPr>
        <p:spPr>
          <a:xfrm>
            <a:off x="-17023" y="0"/>
            <a:ext cx="428017" cy="6858000"/>
          </a:xfrm>
          <a:prstGeom prst="rect">
            <a:avLst/>
          </a:prstGeom>
          <a:solidFill>
            <a:srgbClr val="B801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7" name="TextBox 6">
            <a:extLst>
              <a:ext uri="{FF2B5EF4-FFF2-40B4-BE49-F238E27FC236}">
                <a16:creationId xmlns:a16="http://schemas.microsoft.com/office/drawing/2014/main" id="{3EC5F633-EC87-F9B8-324A-4C9B7AF95D81}"/>
              </a:ext>
            </a:extLst>
          </p:cNvPr>
          <p:cNvSpPr txBox="1"/>
          <p:nvPr userDrawn="1"/>
        </p:nvSpPr>
        <p:spPr>
          <a:xfrm>
            <a:off x="1" y="3429001"/>
            <a:ext cx="428017" cy="461665"/>
          </a:xfrm>
          <a:prstGeom prst="rect">
            <a:avLst/>
          </a:prstGeom>
          <a:noFill/>
          <a:ln>
            <a:noFill/>
          </a:ln>
        </p:spPr>
        <p:txBody>
          <a:bodyPr wrap="square" rtlCol="0">
            <a:spAutoFit/>
          </a:bodyPr>
          <a:lstStyle/>
          <a:p>
            <a:pPr algn="ctr"/>
            <a:endParaRPr lang="en-GB" sz="2400" dirty="0"/>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66DB13A-C929-2E4A-46D4-2C616D02FF43}"/>
              </a:ext>
            </a:extLst>
          </p:cNvPr>
          <p:cNvSpPr txBox="1"/>
          <p:nvPr userDrawn="1"/>
        </p:nvSpPr>
        <p:spPr>
          <a:xfrm>
            <a:off x="1" y="6407737"/>
            <a:ext cx="428017" cy="338554"/>
          </a:xfrm>
          <a:prstGeom prst="rect">
            <a:avLst/>
          </a:prstGeom>
          <a:noFill/>
        </p:spPr>
        <p:txBody>
          <a:bodyPr wrap="square" rtlCol="0">
            <a:spAutoFit/>
          </a:bodyPr>
          <a:lstStyle/>
          <a:p>
            <a:fld id="{8B97CA73-A39B-42BC-A02D-27E5D7DD8F1E}" type="slidenum">
              <a:rPr lang="en-GB" sz="1600" smtClean="0">
                <a:solidFill>
                  <a:schemeClr val="bg1"/>
                </a:solidFill>
                <a:latin typeface="Public Sans SemiBold" pitchFamily="2" charset="0"/>
              </a:rPr>
              <a:t>‹#›</a:t>
            </a:fld>
            <a:endParaRPr lang="en-GB" sz="1600" dirty="0">
              <a:solidFill>
                <a:schemeClr val="bg1"/>
              </a:solidFill>
              <a:latin typeface="Public Sans SemiBold" pitchFamily="2" charset="0"/>
            </a:endParaRPr>
          </a:p>
        </p:txBody>
      </p:sp>
      <p:sp>
        <p:nvSpPr>
          <p:cNvPr id="6" name="Picture Placeholder 2">
            <a:extLst>
              <a:ext uri="{FF2B5EF4-FFF2-40B4-BE49-F238E27FC236}">
                <a16:creationId xmlns:a16="http://schemas.microsoft.com/office/drawing/2014/main" id="{FC30D641-C6C0-5A93-E9B9-B47810BE818A}"/>
              </a:ext>
            </a:extLst>
          </p:cNvPr>
          <p:cNvSpPr>
            <a:spLocks noGrp="1"/>
          </p:cNvSpPr>
          <p:nvPr>
            <p:ph type="pic" idx="11"/>
          </p:nvPr>
        </p:nvSpPr>
        <p:spPr>
          <a:xfrm>
            <a:off x="6096001" y="1"/>
            <a:ext cx="6095999" cy="6857999"/>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2" name="Freeform: Shape 11">
            <a:extLst>
              <a:ext uri="{FF2B5EF4-FFF2-40B4-BE49-F238E27FC236}">
                <a16:creationId xmlns:a16="http://schemas.microsoft.com/office/drawing/2014/main" id="{E8A3FE68-5893-76B6-00FD-BA7AA2A99560}"/>
              </a:ext>
            </a:extLst>
          </p:cNvPr>
          <p:cNvSpPr/>
          <p:nvPr userDrawn="1"/>
        </p:nvSpPr>
        <p:spPr>
          <a:xfrm>
            <a:off x="9945403" y="-9726"/>
            <a:ext cx="2256429" cy="1915236"/>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4" name="Group 3">
            <a:extLst>
              <a:ext uri="{FF2B5EF4-FFF2-40B4-BE49-F238E27FC236}">
                <a16:creationId xmlns:a16="http://schemas.microsoft.com/office/drawing/2014/main" id="{87DF2AC4-CA2E-B982-4D06-400816D628E2}"/>
              </a:ext>
            </a:extLst>
          </p:cNvPr>
          <p:cNvGrpSpPr/>
          <p:nvPr userDrawn="1"/>
        </p:nvGrpSpPr>
        <p:grpSpPr>
          <a:xfrm rot="2700000">
            <a:off x="249075" y="329549"/>
            <a:ext cx="265664" cy="387147"/>
            <a:chOff x="2017138" y="377173"/>
            <a:chExt cx="265664" cy="387146"/>
          </a:xfrm>
          <a:solidFill>
            <a:srgbClr val="002B54"/>
          </a:solidFill>
        </p:grpSpPr>
        <p:sp>
          <p:nvSpPr>
            <p:cNvPr id="5" name="Rectangle 4">
              <a:extLst>
                <a:ext uri="{FF2B5EF4-FFF2-40B4-BE49-F238E27FC236}">
                  <a16:creationId xmlns:a16="http://schemas.microsoft.com/office/drawing/2014/main" id="{E5F81BFF-5319-03C1-55EB-AF26D2675559}"/>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B8014C"/>
                </a:solidFill>
              </a:endParaRPr>
            </a:p>
          </p:txBody>
        </p:sp>
        <p:sp>
          <p:nvSpPr>
            <p:cNvPr id="14" name="Rectangle 13">
              <a:extLst>
                <a:ext uri="{FF2B5EF4-FFF2-40B4-BE49-F238E27FC236}">
                  <a16:creationId xmlns:a16="http://schemas.microsoft.com/office/drawing/2014/main" id="{0E45D2FE-A636-8D41-1428-F9425F839C0B}"/>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B8014C"/>
                </a:solidFill>
              </a:endParaRPr>
            </a:p>
          </p:txBody>
        </p:sp>
      </p:grpSp>
      <p:sp>
        <p:nvSpPr>
          <p:cNvPr id="10" name="Footer Placeholder 4">
            <a:extLst>
              <a:ext uri="{FF2B5EF4-FFF2-40B4-BE49-F238E27FC236}">
                <a16:creationId xmlns:a16="http://schemas.microsoft.com/office/drawing/2014/main" id="{6BA10EFA-D555-A0EF-79DB-D5FAC789484D}"/>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2" name="Content Placeholder 2">
            <a:extLst>
              <a:ext uri="{FF2B5EF4-FFF2-40B4-BE49-F238E27FC236}">
                <a16:creationId xmlns:a16="http://schemas.microsoft.com/office/drawing/2014/main" id="{AED7906B-792D-5967-9F5C-75DA5CE1D532}"/>
              </a:ext>
            </a:extLst>
          </p:cNvPr>
          <p:cNvSpPr>
            <a:spLocks noGrp="1"/>
          </p:cNvSpPr>
          <p:nvPr>
            <p:ph idx="1"/>
          </p:nvPr>
        </p:nvSpPr>
        <p:spPr>
          <a:xfrm>
            <a:off x="899999" y="2520000"/>
            <a:ext cx="4481625" cy="2878385"/>
          </a:xfrm>
        </p:spPr>
        <p:txBody>
          <a:bodyPr/>
          <a:lstStyle>
            <a:lvl1pPr marL="0" indent="0">
              <a:buFontTx/>
              <a:buNone/>
              <a:defRPr sz="1600" baseline="0">
                <a:solidFill>
                  <a:schemeClr val="tx1"/>
                </a:solidFill>
              </a:defRPr>
            </a:lvl1pPr>
            <a:lvl2pPr>
              <a:defRPr sz="1400" baseline="0">
                <a:solidFill>
                  <a:schemeClr val="tx1"/>
                </a:solidFill>
              </a:defRPr>
            </a:lvl2pPr>
            <a:lvl3pPr>
              <a:defRPr sz="1200" baseline="0">
                <a:solidFill>
                  <a:schemeClr val="tx1"/>
                </a:solidFill>
                <a:latin typeface="Public Sans Light" pitchFamily="2" charset="0"/>
              </a:defRPr>
            </a:lvl3pPr>
            <a:lvl4pPr>
              <a:defRPr sz="1400" baseline="0">
                <a:solidFill>
                  <a:schemeClr val="tx1"/>
                </a:solidFill>
                <a:latin typeface="Public Sans Light" pitchFamily="2" charset="0"/>
              </a:defRPr>
            </a:lvl4pPr>
            <a:lvl5pPr>
              <a:defRPr sz="1400" baseline="0">
                <a:solidFill>
                  <a:schemeClr val="tx1"/>
                </a:solidFill>
                <a:latin typeface="Public Sans Light" pitchFamily="2" charset="0"/>
              </a:defRPr>
            </a:lvl5pPr>
          </a:lstStyle>
          <a:p>
            <a:pPr marL="228594" marR="0" lvl="0" indent="-228594" algn="l" defTabSz="914377" rtl="0" eaLnBrk="1" fontAlgn="auto" latinLnBrk="0" hangingPunct="1">
              <a:lnSpc>
                <a:spcPct val="110000"/>
              </a:lnSpc>
              <a:spcBef>
                <a:spcPts val="1000"/>
              </a:spcBef>
              <a:spcAft>
                <a:spcPts val="0"/>
              </a:spcAft>
              <a:buClrTx/>
              <a:buSzTx/>
              <a:buFont typeface="Wingdings" panose="05000000000000000000" pitchFamily="2" charset="2"/>
              <a:buChar char="§"/>
              <a:tabLst/>
              <a:defRPr/>
            </a:pPr>
            <a:r>
              <a:rPr lang="en-US" dirty="0"/>
              <a:t>Click to edit Master text styles</a:t>
            </a:r>
          </a:p>
          <a:p>
            <a:pPr lvl="1"/>
            <a:r>
              <a:rPr lang="en-US" dirty="0"/>
              <a:t>Second level</a:t>
            </a:r>
          </a:p>
          <a:p>
            <a:pPr lvl="2"/>
            <a:r>
              <a:rPr lang="en-US" dirty="0"/>
              <a:t>Third level</a:t>
            </a:r>
            <a:endParaRPr lang="en-GB" dirty="0"/>
          </a:p>
        </p:txBody>
      </p:sp>
      <p:sp>
        <p:nvSpPr>
          <p:cNvPr id="3" name="Title 1">
            <a:extLst>
              <a:ext uri="{FF2B5EF4-FFF2-40B4-BE49-F238E27FC236}">
                <a16:creationId xmlns:a16="http://schemas.microsoft.com/office/drawing/2014/main" id="{D368C79A-B7D2-3878-0307-E41E2AC06AE2}"/>
              </a:ext>
            </a:extLst>
          </p:cNvPr>
          <p:cNvSpPr>
            <a:spLocks noGrp="1"/>
          </p:cNvSpPr>
          <p:nvPr>
            <p:ph type="title"/>
          </p:nvPr>
        </p:nvSpPr>
        <p:spPr>
          <a:xfrm>
            <a:off x="900000" y="540000"/>
            <a:ext cx="3831984"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11" name="Subtitle 2">
            <a:extLst>
              <a:ext uri="{FF2B5EF4-FFF2-40B4-BE49-F238E27FC236}">
                <a16:creationId xmlns:a16="http://schemas.microsoft.com/office/drawing/2014/main" id="{4FB7EEF5-DF94-348A-5985-7037268FA4FD}"/>
              </a:ext>
            </a:extLst>
          </p:cNvPr>
          <p:cNvSpPr>
            <a:spLocks noGrp="1"/>
          </p:cNvSpPr>
          <p:nvPr>
            <p:ph type="subTitle" idx="10"/>
          </p:nvPr>
        </p:nvSpPr>
        <p:spPr>
          <a:xfrm>
            <a:off x="900001" y="1080000"/>
            <a:ext cx="3814874"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1805461096"/>
      </p:ext>
    </p:extLst>
  </p:cSld>
  <p:clrMapOvr>
    <a:masterClrMapping/>
  </p:clrMapOvr>
  <p:transition spd="slow">
    <p:cove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EAB3220-1A1B-B015-0A9D-928F5F699CF2}"/>
              </a:ext>
            </a:extLst>
          </p:cNvPr>
          <p:cNvSpPr/>
          <p:nvPr userDrawn="1"/>
        </p:nvSpPr>
        <p:spPr>
          <a:xfrm>
            <a:off x="-7084" y="0"/>
            <a:ext cx="428017"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2" name="Freeform: Shape 11">
            <a:extLst>
              <a:ext uri="{FF2B5EF4-FFF2-40B4-BE49-F238E27FC236}">
                <a16:creationId xmlns:a16="http://schemas.microsoft.com/office/drawing/2014/main" id="{E8A3FE68-5893-76B6-00FD-BA7AA2A99560}"/>
              </a:ext>
            </a:extLst>
          </p:cNvPr>
          <p:cNvSpPr/>
          <p:nvPr userDrawn="1"/>
        </p:nvSpPr>
        <p:spPr>
          <a:xfrm>
            <a:off x="9945403" y="-9726"/>
            <a:ext cx="2256429" cy="1915236"/>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14" name="Group 13">
            <a:extLst>
              <a:ext uri="{FF2B5EF4-FFF2-40B4-BE49-F238E27FC236}">
                <a16:creationId xmlns:a16="http://schemas.microsoft.com/office/drawing/2014/main" id="{0F4F63CD-3BF5-D462-8690-48BA69FCA502}"/>
              </a:ext>
            </a:extLst>
          </p:cNvPr>
          <p:cNvGrpSpPr/>
          <p:nvPr userDrawn="1"/>
        </p:nvGrpSpPr>
        <p:grpSpPr>
          <a:xfrm rot="2700000">
            <a:off x="249075" y="329549"/>
            <a:ext cx="265664" cy="387147"/>
            <a:chOff x="2017138" y="377173"/>
            <a:chExt cx="265664" cy="387146"/>
          </a:xfrm>
          <a:solidFill>
            <a:schemeClr val="accent2"/>
          </a:solidFill>
        </p:grpSpPr>
        <p:sp>
          <p:nvSpPr>
            <p:cNvPr id="15" name="Rectangle 14">
              <a:extLst>
                <a:ext uri="{FF2B5EF4-FFF2-40B4-BE49-F238E27FC236}">
                  <a16:creationId xmlns:a16="http://schemas.microsoft.com/office/drawing/2014/main" id="{FA12B073-C528-784F-54AF-28980480F188}"/>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6" name="Rectangle 15">
              <a:extLst>
                <a:ext uri="{FF2B5EF4-FFF2-40B4-BE49-F238E27FC236}">
                  <a16:creationId xmlns:a16="http://schemas.microsoft.com/office/drawing/2014/main" id="{D6841EC8-6389-5F76-DAC5-65F56CD60369}"/>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11" name="TextBox 10">
            <a:extLst>
              <a:ext uri="{FF2B5EF4-FFF2-40B4-BE49-F238E27FC236}">
                <a16:creationId xmlns:a16="http://schemas.microsoft.com/office/drawing/2014/main" id="{59E270C1-D6D8-F2AC-FA79-3C085A33A79C}"/>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cxnSp>
        <p:nvCxnSpPr>
          <p:cNvPr id="7" name="Straight Connector 6">
            <a:extLst>
              <a:ext uri="{FF2B5EF4-FFF2-40B4-BE49-F238E27FC236}">
                <a16:creationId xmlns:a16="http://schemas.microsoft.com/office/drawing/2014/main" id="{72D52A3A-3030-3307-5FB6-FF4002C03A6D}"/>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CE81E097-B4FC-D8F0-AA37-720D56DE86E1}"/>
              </a:ext>
            </a:extLst>
          </p:cNvPr>
          <p:cNvSpPr>
            <a:spLocks noGrp="1"/>
          </p:cNvSpPr>
          <p:nvPr>
            <p:ph idx="1"/>
          </p:nvPr>
        </p:nvSpPr>
        <p:spPr>
          <a:xfrm>
            <a:off x="960000" y="2278805"/>
            <a:ext cx="6082485" cy="3483640"/>
          </a:xfrm>
        </p:spPr>
        <p:txBody>
          <a:bodyPr/>
          <a:lstStyle>
            <a:lvl1pPr marL="0" indent="0">
              <a:buFontTx/>
              <a:buNone/>
              <a:defRPr>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19" name="Picture Placeholder 2">
            <a:extLst>
              <a:ext uri="{FF2B5EF4-FFF2-40B4-BE49-F238E27FC236}">
                <a16:creationId xmlns:a16="http://schemas.microsoft.com/office/drawing/2014/main" id="{93965F7F-0C75-FB44-527F-99E5D2557AEF}"/>
              </a:ext>
            </a:extLst>
          </p:cNvPr>
          <p:cNvSpPr>
            <a:spLocks noGrp="1"/>
          </p:cNvSpPr>
          <p:nvPr>
            <p:ph type="pic" idx="12"/>
          </p:nvPr>
        </p:nvSpPr>
        <p:spPr>
          <a:xfrm>
            <a:off x="7272651" y="2278803"/>
            <a:ext cx="4277667" cy="348364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2" name="Footer Placeholder 4">
            <a:extLst>
              <a:ext uri="{FF2B5EF4-FFF2-40B4-BE49-F238E27FC236}">
                <a16:creationId xmlns:a16="http://schemas.microsoft.com/office/drawing/2014/main" id="{55DC0FB1-545E-67D2-B637-A0E8017BD7F3}"/>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3" name="Title 1">
            <a:extLst>
              <a:ext uri="{FF2B5EF4-FFF2-40B4-BE49-F238E27FC236}">
                <a16:creationId xmlns:a16="http://schemas.microsoft.com/office/drawing/2014/main" id="{D56C3ECD-1540-9A19-B80E-F795BC407D4B}"/>
              </a:ext>
            </a:extLst>
          </p:cNvPr>
          <p:cNvSpPr>
            <a:spLocks noGrp="1"/>
          </p:cNvSpPr>
          <p:nvPr>
            <p:ph type="title"/>
          </p:nvPr>
        </p:nvSpPr>
        <p:spPr>
          <a:xfrm>
            <a:off x="900000" y="540000"/>
            <a:ext cx="7649504"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4" name="Subtitle 2">
            <a:extLst>
              <a:ext uri="{FF2B5EF4-FFF2-40B4-BE49-F238E27FC236}">
                <a16:creationId xmlns:a16="http://schemas.microsoft.com/office/drawing/2014/main" id="{F50F7DD9-F5A9-D7B6-1C7D-5FA019F3F78F}"/>
              </a:ext>
            </a:extLst>
          </p:cNvPr>
          <p:cNvSpPr>
            <a:spLocks noGrp="1"/>
          </p:cNvSpPr>
          <p:nvPr>
            <p:ph type="subTitle" idx="10"/>
          </p:nvPr>
        </p:nvSpPr>
        <p:spPr>
          <a:xfrm>
            <a:off x="900000" y="1080000"/>
            <a:ext cx="7615349"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675572900"/>
      </p:ext>
    </p:extLst>
  </p:cSld>
  <p:clrMapOvr>
    <a:masterClrMapping/>
  </p:clrMapOvr>
  <p:transition spd="slow">
    <p:cove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EAB3220-1A1B-B015-0A9D-928F5F699CF2}"/>
              </a:ext>
            </a:extLst>
          </p:cNvPr>
          <p:cNvSpPr/>
          <p:nvPr userDrawn="1"/>
        </p:nvSpPr>
        <p:spPr>
          <a:xfrm>
            <a:off x="-5974" y="0"/>
            <a:ext cx="428017"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dirty="0"/>
          </a:p>
        </p:txBody>
      </p:sp>
      <p:grpSp>
        <p:nvGrpSpPr>
          <p:cNvPr id="14" name="Group 13">
            <a:extLst>
              <a:ext uri="{FF2B5EF4-FFF2-40B4-BE49-F238E27FC236}">
                <a16:creationId xmlns:a16="http://schemas.microsoft.com/office/drawing/2014/main" id="{0F4F63CD-3BF5-D462-8690-48BA69FCA502}"/>
              </a:ext>
            </a:extLst>
          </p:cNvPr>
          <p:cNvGrpSpPr/>
          <p:nvPr userDrawn="1"/>
        </p:nvGrpSpPr>
        <p:grpSpPr>
          <a:xfrm rot="2700000">
            <a:off x="249075" y="329549"/>
            <a:ext cx="265664" cy="387147"/>
            <a:chOff x="2017138" y="377173"/>
            <a:chExt cx="265664" cy="387146"/>
          </a:xfrm>
          <a:solidFill>
            <a:schemeClr val="accent2"/>
          </a:solidFill>
        </p:grpSpPr>
        <p:sp>
          <p:nvSpPr>
            <p:cNvPr id="15" name="Rectangle 14">
              <a:extLst>
                <a:ext uri="{FF2B5EF4-FFF2-40B4-BE49-F238E27FC236}">
                  <a16:creationId xmlns:a16="http://schemas.microsoft.com/office/drawing/2014/main" id="{FA12B073-C528-784F-54AF-28980480F188}"/>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6" name="Rectangle 15">
              <a:extLst>
                <a:ext uri="{FF2B5EF4-FFF2-40B4-BE49-F238E27FC236}">
                  <a16:creationId xmlns:a16="http://schemas.microsoft.com/office/drawing/2014/main" id="{D6841EC8-6389-5F76-DAC5-65F56CD60369}"/>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11" name="TextBox 10">
            <a:extLst>
              <a:ext uri="{FF2B5EF4-FFF2-40B4-BE49-F238E27FC236}">
                <a16:creationId xmlns:a16="http://schemas.microsoft.com/office/drawing/2014/main" id="{59E270C1-D6D8-F2AC-FA79-3C085A33A79C}"/>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10" name="Title 1">
            <a:extLst>
              <a:ext uri="{FF2B5EF4-FFF2-40B4-BE49-F238E27FC236}">
                <a16:creationId xmlns:a16="http://schemas.microsoft.com/office/drawing/2014/main" id="{2B2A209E-4B43-035E-5DA8-4955D42283F4}"/>
              </a:ext>
            </a:extLst>
          </p:cNvPr>
          <p:cNvSpPr>
            <a:spLocks noGrp="1"/>
          </p:cNvSpPr>
          <p:nvPr>
            <p:ph type="title"/>
          </p:nvPr>
        </p:nvSpPr>
        <p:spPr>
          <a:xfrm>
            <a:off x="960000" y="959999"/>
            <a:ext cx="8264211" cy="626516"/>
          </a:xfrm>
        </p:spPr>
        <p:txBody>
          <a:bodyPr/>
          <a:lstStyle>
            <a:lvl1pPr>
              <a:defRPr>
                <a:solidFill>
                  <a:schemeClr val="tx1"/>
                </a:solidFill>
                <a:latin typeface="Zilla Slab SemiBold" pitchFamily="2" charset="0"/>
                <a:ea typeface="Zilla Slab SemiBold" pitchFamily="2" charset="0"/>
              </a:defRPr>
            </a:lvl1pPr>
          </a:lstStyle>
          <a:p>
            <a:r>
              <a:rPr lang="en-US" dirty="0"/>
              <a:t>Click to edit Master title style</a:t>
            </a:r>
            <a:endParaRPr lang="en-GB" dirty="0"/>
          </a:p>
        </p:txBody>
      </p:sp>
      <p:sp>
        <p:nvSpPr>
          <p:cNvPr id="4" name="Picture Placeholder 2">
            <a:extLst>
              <a:ext uri="{FF2B5EF4-FFF2-40B4-BE49-F238E27FC236}">
                <a16:creationId xmlns:a16="http://schemas.microsoft.com/office/drawing/2014/main" id="{A1DD9D82-1F8E-715D-B5C1-CD3BDCB9957C}"/>
              </a:ext>
            </a:extLst>
          </p:cNvPr>
          <p:cNvSpPr>
            <a:spLocks noGrp="1"/>
          </p:cNvSpPr>
          <p:nvPr>
            <p:ph type="pic" idx="11"/>
          </p:nvPr>
        </p:nvSpPr>
        <p:spPr>
          <a:xfrm>
            <a:off x="407754" y="-9727"/>
            <a:ext cx="11803701" cy="6867728"/>
          </a:xfrm>
          <a:custGeom>
            <a:avLst/>
            <a:gdLst>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5279248 w 6095999"/>
              <a:gd name="connsiteY4" fmla="*/ 918845 h 6857999"/>
              <a:gd name="connsiteX5" fmla="*/ 6095999 w 6095999"/>
              <a:gd name="connsiteY5" fmla="*/ 2510155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5279248 w 6095999"/>
              <a:gd name="connsiteY4" fmla="*/ 918845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4948508 w 6095999"/>
              <a:gd name="connsiteY4" fmla="*/ 1930522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93933 w 6095999"/>
              <a:gd name="connsiteY3" fmla="*/ 875489 h 6857999"/>
              <a:gd name="connsiteX4" fmla="*/ 4948508 w 6095999"/>
              <a:gd name="connsiteY4" fmla="*/ 1930522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9883 h 6867727"/>
              <a:gd name="connsiteX1" fmla="*/ 816751 w 6095999"/>
              <a:gd name="connsiteY1" fmla="*/ 928573 h 6867727"/>
              <a:gd name="connsiteX2" fmla="*/ 4721530 w 6095999"/>
              <a:gd name="connsiteY2" fmla="*/ 0 h 6867727"/>
              <a:gd name="connsiteX3" fmla="*/ 3893933 w 6095999"/>
              <a:gd name="connsiteY3" fmla="*/ 885217 h 6867727"/>
              <a:gd name="connsiteX4" fmla="*/ 4948508 w 6095999"/>
              <a:gd name="connsiteY4" fmla="*/ 1940250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0 w 6095999"/>
              <a:gd name="connsiteY0" fmla="*/ 2519883 h 6867727"/>
              <a:gd name="connsiteX1" fmla="*/ 816751 w 6095999"/>
              <a:gd name="connsiteY1" fmla="*/ 928573 h 6867727"/>
              <a:gd name="connsiteX2" fmla="*/ 4721530 w 6095999"/>
              <a:gd name="connsiteY2" fmla="*/ 0 h 6867727"/>
              <a:gd name="connsiteX3" fmla="*/ 3855022 w 6095999"/>
              <a:gd name="connsiteY3" fmla="*/ 836579 h 6867727"/>
              <a:gd name="connsiteX4" fmla="*/ 4948508 w 6095999"/>
              <a:gd name="connsiteY4" fmla="*/ 1940250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0 w 6095999"/>
              <a:gd name="connsiteY0" fmla="*/ 2519883 h 6867727"/>
              <a:gd name="connsiteX1" fmla="*/ 816751 w 6095999"/>
              <a:gd name="connsiteY1" fmla="*/ 928573 h 6867727"/>
              <a:gd name="connsiteX2" fmla="*/ 4721530 w 6095999"/>
              <a:gd name="connsiteY2" fmla="*/ 0 h 6867727"/>
              <a:gd name="connsiteX3" fmla="*/ 3855022 w 6095999"/>
              <a:gd name="connsiteY3" fmla="*/ 836579 h 6867727"/>
              <a:gd name="connsiteX4" fmla="*/ 4967964 w 6095999"/>
              <a:gd name="connsiteY4" fmla="*/ 1911067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5739692 w 11835691"/>
              <a:gd name="connsiteY0" fmla="*/ 2519883 h 6867727"/>
              <a:gd name="connsiteX1" fmla="*/ 0 w 11835691"/>
              <a:gd name="connsiteY1" fmla="*/ 14173 h 6867727"/>
              <a:gd name="connsiteX2" fmla="*/ 10461222 w 11835691"/>
              <a:gd name="connsiteY2" fmla="*/ 0 h 6867727"/>
              <a:gd name="connsiteX3" fmla="*/ 9594714 w 11835691"/>
              <a:gd name="connsiteY3" fmla="*/ 836579 h 6867727"/>
              <a:gd name="connsiteX4" fmla="*/ 10707656 w 11835691"/>
              <a:gd name="connsiteY4" fmla="*/ 1911067 h 6867727"/>
              <a:gd name="connsiteX5" fmla="*/ 11835691 w 11835691"/>
              <a:gd name="connsiteY5" fmla="*/ 788359 h 6867727"/>
              <a:gd name="connsiteX6" fmla="*/ 11835691 w 11835691"/>
              <a:gd name="connsiteY6" fmla="*/ 4357572 h 6867727"/>
              <a:gd name="connsiteX7" fmla="*/ 11018940 w 11835691"/>
              <a:gd name="connsiteY7" fmla="*/ 5948882 h 6867727"/>
              <a:gd name="connsiteX8" fmla="*/ 9604442 w 11835691"/>
              <a:gd name="connsiteY8" fmla="*/ 6867727 h 6867727"/>
              <a:gd name="connsiteX9" fmla="*/ 7970941 w 11835691"/>
              <a:gd name="connsiteY9" fmla="*/ 6867727 h 6867727"/>
              <a:gd name="connsiteX10" fmla="*/ 6556443 w 11835691"/>
              <a:gd name="connsiteY10" fmla="*/ 5948882 h 6867727"/>
              <a:gd name="connsiteX11" fmla="*/ 5739692 w 11835691"/>
              <a:gd name="connsiteY11" fmla="*/ 4357572 h 6867727"/>
              <a:gd name="connsiteX12" fmla="*/ 5739692 w 11835691"/>
              <a:gd name="connsiteY12" fmla="*/ 2519883 h 6867727"/>
              <a:gd name="connsiteX0" fmla="*/ 39283 w 11835691"/>
              <a:gd name="connsiteY0" fmla="*/ 272794 h 6867727"/>
              <a:gd name="connsiteX1" fmla="*/ 0 w 11835691"/>
              <a:gd name="connsiteY1" fmla="*/ 14173 h 6867727"/>
              <a:gd name="connsiteX2" fmla="*/ 10461222 w 11835691"/>
              <a:gd name="connsiteY2" fmla="*/ 0 h 6867727"/>
              <a:gd name="connsiteX3" fmla="*/ 9594714 w 11835691"/>
              <a:gd name="connsiteY3" fmla="*/ 836579 h 6867727"/>
              <a:gd name="connsiteX4" fmla="*/ 10707656 w 11835691"/>
              <a:gd name="connsiteY4" fmla="*/ 1911067 h 6867727"/>
              <a:gd name="connsiteX5" fmla="*/ 11835691 w 11835691"/>
              <a:gd name="connsiteY5" fmla="*/ 788359 h 6867727"/>
              <a:gd name="connsiteX6" fmla="*/ 11835691 w 11835691"/>
              <a:gd name="connsiteY6" fmla="*/ 4357572 h 6867727"/>
              <a:gd name="connsiteX7" fmla="*/ 11018940 w 11835691"/>
              <a:gd name="connsiteY7" fmla="*/ 5948882 h 6867727"/>
              <a:gd name="connsiteX8" fmla="*/ 9604442 w 11835691"/>
              <a:gd name="connsiteY8" fmla="*/ 6867727 h 6867727"/>
              <a:gd name="connsiteX9" fmla="*/ 7970941 w 11835691"/>
              <a:gd name="connsiteY9" fmla="*/ 6867727 h 6867727"/>
              <a:gd name="connsiteX10" fmla="*/ 6556443 w 11835691"/>
              <a:gd name="connsiteY10" fmla="*/ 5948882 h 6867727"/>
              <a:gd name="connsiteX11" fmla="*/ 5739692 w 11835691"/>
              <a:gd name="connsiteY11" fmla="*/ 4357572 h 6867727"/>
              <a:gd name="connsiteX12" fmla="*/ 39283 w 11835691"/>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6517160 w 11796408"/>
              <a:gd name="connsiteY10" fmla="*/ 5948882 h 6867727"/>
              <a:gd name="connsiteX11" fmla="*/ 5700409 w 11796408"/>
              <a:gd name="connsiteY11" fmla="*/ 43575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6517160 w 11796408"/>
              <a:gd name="connsiteY10" fmla="*/ 5948882 h 6867727"/>
              <a:gd name="connsiteX11" fmla="*/ 87549 w 11796408"/>
              <a:gd name="connsiteY11" fmla="*/ 2427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164999 w 11796408"/>
              <a:gd name="connsiteY10" fmla="*/ 287384 h 6867727"/>
              <a:gd name="connsiteX11" fmla="*/ 87549 w 11796408"/>
              <a:gd name="connsiteY11" fmla="*/ 2427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13343 w 11796408"/>
              <a:gd name="connsiteY9" fmla="*/ 505838 h 6867727"/>
              <a:gd name="connsiteX10" fmla="*/ 164999 w 11796408"/>
              <a:gd name="connsiteY10" fmla="*/ 287384 h 6867727"/>
              <a:gd name="connsiteX11" fmla="*/ 87549 w 11796408"/>
              <a:gd name="connsiteY11" fmla="*/ 242772 h 6867727"/>
              <a:gd name="connsiteX12" fmla="*/ 0 w 11796408"/>
              <a:gd name="connsiteY12" fmla="*/ 272794 h 6867727"/>
              <a:gd name="connsiteX0" fmla="*/ 0 w 11796408"/>
              <a:gd name="connsiteY0" fmla="*/ 272794 h 5948882"/>
              <a:gd name="connsiteX1" fmla="*/ 9355 w 11796408"/>
              <a:gd name="connsiteY1" fmla="*/ 4445 h 5948882"/>
              <a:gd name="connsiteX2" fmla="*/ 10421939 w 11796408"/>
              <a:gd name="connsiteY2" fmla="*/ 0 h 5948882"/>
              <a:gd name="connsiteX3" fmla="*/ 9555431 w 11796408"/>
              <a:gd name="connsiteY3" fmla="*/ 836579 h 5948882"/>
              <a:gd name="connsiteX4" fmla="*/ 10668373 w 11796408"/>
              <a:gd name="connsiteY4" fmla="*/ 1911067 h 5948882"/>
              <a:gd name="connsiteX5" fmla="*/ 11796408 w 11796408"/>
              <a:gd name="connsiteY5" fmla="*/ 788359 h 5948882"/>
              <a:gd name="connsiteX6" fmla="*/ 11796408 w 11796408"/>
              <a:gd name="connsiteY6" fmla="*/ 4357572 h 5948882"/>
              <a:gd name="connsiteX7" fmla="*/ 10979657 w 11796408"/>
              <a:gd name="connsiteY7" fmla="*/ 5948882 h 5948882"/>
              <a:gd name="connsiteX8" fmla="*/ 100147 w 11796408"/>
              <a:gd name="connsiteY8" fmla="*/ 564204 h 5948882"/>
              <a:gd name="connsiteX9" fmla="*/ 13343 w 11796408"/>
              <a:gd name="connsiteY9" fmla="*/ 505838 h 5948882"/>
              <a:gd name="connsiteX10" fmla="*/ 164999 w 11796408"/>
              <a:gd name="connsiteY10" fmla="*/ 287384 h 5948882"/>
              <a:gd name="connsiteX11" fmla="*/ 87549 w 11796408"/>
              <a:gd name="connsiteY11" fmla="*/ 242772 h 5948882"/>
              <a:gd name="connsiteX12" fmla="*/ 0 w 11796408"/>
              <a:gd name="connsiteY12" fmla="*/ 272794 h 594888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337597 w 11796408"/>
              <a:gd name="connsiteY7" fmla="*/ 374933 h 4357572"/>
              <a:gd name="connsiteX8" fmla="*/ 100147 w 11796408"/>
              <a:gd name="connsiteY8" fmla="*/ 564204 h 4357572"/>
              <a:gd name="connsiteX9" fmla="*/ 13343 w 11796408"/>
              <a:gd name="connsiteY9" fmla="*/ 505838 h 4357572"/>
              <a:gd name="connsiteX10" fmla="*/ 164999 w 11796408"/>
              <a:gd name="connsiteY10" fmla="*/ 287384 h 4357572"/>
              <a:gd name="connsiteX11" fmla="*/ 87549 w 11796408"/>
              <a:gd name="connsiteY11" fmla="*/ 242772 h 4357572"/>
              <a:gd name="connsiteX12" fmla="*/ 0 w 11796408"/>
              <a:gd name="connsiteY12"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4779522 w 11796408"/>
              <a:gd name="connsiteY7" fmla="*/ 1926076 h 4357572"/>
              <a:gd name="connsiteX8" fmla="*/ 337597 w 11796408"/>
              <a:gd name="connsiteY8" fmla="*/ 374933 h 4357572"/>
              <a:gd name="connsiteX9" fmla="*/ 100147 w 11796408"/>
              <a:gd name="connsiteY9" fmla="*/ 564204 h 4357572"/>
              <a:gd name="connsiteX10" fmla="*/ 13343 w 11796408"/>
              <a:gd name="connsiteY10" fmla="*/ 505838 h 4357572"/>
              <a:gd name="connsiteX11" fmla="*/ 164999 w 11796408"/>
              <a:gd name="connsiteY11" fmla="*/ 287384 h 4357572"/>
              <a:gd name="connsiteX12" fmla="*/ 87549 w 11796408"/>
              <a:gd name="connsiteY12" fmla="*/ 242772 h 4357572"/>
              <a:gd name="connsiteX13" fmla="*/ 0 w 11796408"/>
              <a:gd name="connsiteY13"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693905 w 11796408"/>
              <a:gd name="connsiteY7" fmla="*/ 573931 h 4357572"/>
              <a:gd name="connsiteX8" fmla="*/ 337597 w 11796408"/>
              <a:gd name="connsiteY8" fmla="*/ 374933 h 4357572"/>
              <a:gd name="connsiteX9" fmla="*/ 100147 w 11796408"/>
              <a:gd name="connsiteY9" fmla="*/ 564204 h 4357572"/>
              <a:gd name="connsiteX10" fmla="*/ 13343 w 11796408"/>
              <a:gd name="connsiteY10" fmla="*/ 505838 h 4357572"/>
              <a:gd name="connsiteX11" fmla="*/ 164999 w 11796408"/>
              <a:gd name="connsiteY11" fmla="*/ 287384 h 4357572"/>
              <a:gd name="connsiteX12" fmla="*/ 87549 w 11796408"/>
              <a:gd name="connsiteY12" fmla="*/ 242772 h 4357572"/>
              <a:gd name="connsiteX13" fmla="*/ 0 w 11796408"/>
              <a:gd name="connsiteY13"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5168628 w 11796408"/>
              <a:gd name="connsiteY7" fmla="*/ 2081718 h 4357572"/>
              <a:gd name="connsiteX8" fmla="*/ 693905 w 11796408"/>
              <a:gd name="connsiteY8" fmla="*/ 573931 h 4357572"/>
              <a:gd name="connsiteX9" fmla="*/ 337597 w 11796408"/>
              <a:gd name="connsiteY9" fmla="*/ 374933 h 4357572"/>
              <a:gd name="connsiteX10" fmla="*/ 100147 w 11796408"/>
              <a:gd name="connsiteY10" fmla="*/ 564204 h 4357572"/>
              <a:gd name="connsiteX11" fmla="*/ 13343 w 11796408"/>
              <a:gd name="connsiteY11" fmla="*/ 505838 h 4357572"/>
              <a:gd name="connsiteX12" fmla="*/ 164999 w 11796408"/>
              <a:gd name="connsiteY12" fmla="*/ 287384 h 4357572"/>
              <a:gd name="connsiteX13" fmla="*/ 87549 w 11796408"/>
              <a:gd name="connsiteY13" fmla="*/ 242772 h 4357572"/>
              <a:gd name="connsiteX14" fmla="*/ 0 w 11796408"/>
              <a:gd name="connsiteY14"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3240 w 11796408"/>
              <a:gd name="connsiteY7" fmla="*/ 1138135 h 4357572"/>
              <a:gd name="connsiteX8" fmla="*/ 693905 w 11796408"/>
              <a:gd name="connsiteY8" fmla="*/ 573931 h 4357572"/>
              <a:gd name="connsiteX9" fmla="*/ 337597 w 11796408"/>
              <a:gd name="connsiteY9" fmla="*/ 374933 h 4357572"/>
              <a:gd name="connsiteX10" fmla="*/ 100147 w 11796408"/>
              <a:gd name="connsiteY10" fmla="*/ 564204 h 4357572"/>
              <a:gd name="connsiteX11" fmla="*/ 13343 w 11796408"/>
              <a:gd name="connsiteY11" fmla="*/ 505838 h 4357572"/>
              <a:gd name="connsiteX12" fmla="*/ 164999 w 11796408"/>
              <a:gd name="connsiteY12" fmla="*/ 287384 h 4357572"/>
              <a:gd name="connsiteX13" fmla="*/ 87549 w 11796408"/>
              <a:gd name="connsiteY13" fmla="*/ 242772 h 4357572"/>
              <a:gd name="connsiteX14" fmla="*/ 0 w 11796408"/>
              <a:gd name="connsiteY14"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4808705 w 11796408"/>
              <a:gd name="connsiteY7" fmla="*/ 2451370 h 4357572"/>
              <a:gd name="connsiteX8" fmla="*/ 3240 w 11796408"/>
              <a:gd name="connsiteY8" fmla="*/ 1138135 h 4357572"/>
              <a:gd name="connsiteX9" fmla="*/ 693905 w 11796408"/>
              <a:gd name="connsiteY9" fmla="*/ 573931 h 4357572"/>
              <a:gd name="connsiteX10" fmla="*/ 337597 w 11796408"/>
              <a:gd name="connsiteY10" fmla="*/ 374933 h 4357572"/>
              <a:gd name="connsiteX11" fmla="*/ 100147 w 11796408"/>
              <a:gd name="connsiteY11" fmla="*/ 564204 h 4357572"/>
              <a:gd name="connsiteX12" fmla="*/ 13343 w 11796408"/>
              <a:gd name="connsiteY12" fmla="*/ 505838 h 4357572"/>
              <a:gd name="connsiteX13" fmla="*/ 164999 w 11796408"/>
              <a:gd name="connsiteY13" fmla="*/ 287384 h 4357572"/>
              <a:gd name="connsiteX14" fmla="*/ 87549 w 11796408"/>
              <a:gd name="connsiteY14" fmla="*/ 242772 h 4357572"/>
              <a:gd name="connsiteX15" fmla="*/ 0 w 11796408"/>
              <a:gd name="connsiteY15" fmla="*/ 272794 h 4357572"/>
              <a:gd name="connsiteX0" fmla="*/ 16214 w 11812622"/>
              <a:gd name="connsiteY0" fmla="*/ 272794 h 6887183"/>
              <a:gd name="connsiteX1" fmla="*/ 25569 w 11812622"/>
              <a:gd name="connsiteY1" fmla="*/ 4445 h 6887183"/>
              <a:gd name="connsiteX2" fmla="*/ 10438153 w 11812622"/>
              <a:gd name="connsiteY2" fmla="*/ 0 h 6887183"/>
              <a:gd name="connsiteX3" fmla="*/ 9571645 w 11812622"/>
              <a:gd name="connsiteY3" fmla="*/ 836579 h 6887183"/>
              <a:gd name="connsiteX4" fmla="*/ 10684587 w 11812622"/>
              <a:gd name="connsiteY4" fmla="*/ 1911067 h 6887183"/>
              <a:gd name="connsiteX5" fmla="*/ 11812622 w 11812622"/>
              <a:gd name="connsiteY5" fmla="*/ 788359 h 6887183"/>
              <a:gd name="connsiteX6" fmla="*/ 11812622 w 11812622"/>
              <a:gd name="connsiteY6" fmla="*/ 4357572 h 6887183"/>
              <a:gd name="connsiteX7" fmla="*/ 0 w 11812622"/>
              <a:gd name="connsiteY7" fmla="*/ 6887183 h 6887183"/>
              <a:gd name="connsiteX8" fmla="*/ 19454 w 11812622"/>
              <a:gd name="connsiteY8" fmla="*/ 1138135 h 6887183"/>
              <a:gd name="connsiteX9" fmla="*/ 710119 w 11812622"/>
              <a:gd name="connsiteY9" fmla="*/ 573931 h 6887183"/>
              <a:gd name="connsiteX10" fmla="*/ 353811 w 11812622"/>
              <a:gd name="connsiteY10" fmla="*/ 374933 h 6887183"/>
              <a:gd name="connsiteX11" fmla="*/ 116361 w 11812622"/>
              <a:gd name="connsiteY11" fmla="*/ 564204 h 6887183"/>
              <a:gd name="connsiteX12" fmla="*/ 29557 w 11812622"/>
              <a:gd name="connsiteY12" fmla="*/ 505838 h 6887183"/>
              <a:gd name="connsiteX13" fmla="*/ 181213 w 11812622"/>
              <a:gd name="connsiteY13" fmla="*/ 287384 h 6887183"/>
              <a:gd name="connsiteX14" fmla="*/ 103763 w 11812622"/>
              <a:gd name="connsiteY14" fmla="*/ 242772 h 6887183"/>
              <a:gd name="connsiteX15" fmla="*/ 16214 w 11812622"/>
              <a:gd name="connsiteY15" fmla="*/ 272794 h 6887183"/>
              <a:gd name="connsiteX0" fmla="*/ 0 w 11796408"/>
              <a:gd name="connsiteY0" fmla="*/ 272794 h 6867728"/>
              <a:gd name="connsiteX1" fmla="*/ 9355 w 11796408"/>
              <a:gd name="connsiteY1" fmla="*/ 4445 h 6867728"/>
              <a:gd name="connsiteX2" fmla="*/ 10421939 w 11796408"/>
              <a:gd name="connsiteY2" fmla="*/ 0 h 6867728"/>
              <a:gd name="connsiteX3" fmla="*/ 9555431 w 11796408"/>
              <a:gd name="connsiteY3" fmla="*/ 836579 h 6867728"/>
              <a:gd name="connsiteX4" fmla="*/ 10668373 w 11796408"/>
              <a:gd name="connsiteY4" fmla="*/ 1911067 h 6867728"/>
              <a:gd name="connsiteX5" fmla="*/ 11796408 w 11796408"/>
              <a:gd name="connsiteY5" fmla="*/ 788359 h 6867728"/>
              <a:gd name="connsiteX6" fmla="*/ 11796408 w 11796408"/>
              <a:gd name="connsiteY6" fmla="*/ 4357572 h 6867728"/>
              <a:gd name="connsiteX7" fmla="*/ 12969 w 11796408"/>
              <a:gd name="connsiteY7" fmla="*/ 6867728 h 6867728"/>
              <a:gd name="connsiteX8" fmla="*/ 3240 w 11796408"/>
              <a:gd name="connsiteY8" fmla="*/ 1138135 h 6867728"/>
              <a:gd name="connsiteX9" fmla="*/ 693905 w 11796408"/>
              <a:gd name="connsiteY9" fmla="*/ 573931 h 6867728"/>
              <a:gd name="connsiteX10" fmla="*/ 337597 w 11796408"/>
              <a:gd name="connsiteY10" fmla="*/ 374933 h 6867728"/>
              <a:gd name="connsiteX11" fmla="*/ 100147 w 11796408"/>
              <a:gd name="connsiteY11" fmla="*/ 564204 h 6867728"/>
              <a:gd name="connsiteX12" fmla="*/ 13343 w 11796408"/>
              <a:gd name="connsiteY12" fmla="*/ 505838 h 6867728"/>
              <a:gd name="connsiteX13" fmla="*/ 164999 w 11796408"/>
              <a:gd name="connsiteY13" fmla="*/ 287384 h 6867728"/>
              <a:gd name="connsiteX14" fmla="*/ 87549 w 11796408"/>
              <a:gd name="connsiteY14" fmla="*/ 242772 h 6867728"/>
              <a:gd name="connsiteX15" fmla="*/ 0 w 11796408"/>
              <a:gd name="connsiteY15" fmla="*/ 272794 h 6867728"/>
              <a:gd name="connsiteX0" fmla="*/ 0 w 11796408"/>
              <a:gd name="connsiteY0" fmla="*/ 272794 h 6896491"/>
              <a:gd name="connsiteX1" fmla="*/ 9355 w 11796408"/>
              <a:gd name="connsiteY1" fmla="*/ 4445 h 6896491"/>
              <a:gd name="connsiteX2" fmla="*/ 10421939 w 11796408"/>
              <a:gd name="connsiteY2" fmla="*/ 0 h 6896491"/>
              <a:gd name="connsiteX3" fmla="*/ 9555431 w 11796408"/>
              <a:gd name="connsiteY3" fmla="*/ 836579 h 6896491"/>
              <a:gd name="connsiteX4" fmla="*/ 10668373 w 11796408"/>
              <a:gd name="connsiteY4" fmla="*/ 1911067 h 6896491"/>
              <a:gd name="connsiteX5" fmla="*/ 11796408 w 11796408"/>
              <a:gd name="connsiteY5" fmla="*/ 788359 h 6896491"/>
              <a:gd name="connsiteX6" fmla="*/ 11796408 w 11796408"/>
              <a:gd name="connsiteY6" fmla="*/ 6896491 h 6896491"/>
              <a:gd name="connsiteX7" fmla="*/ 12969 w 11796408"/>
              <a:gd name="connsiteY7" fmla="*/ 6867728 h 6896491"/>
              <a:gd name="connsiteX8" fmla="*/ 3240 w 11796408"/>
              <a:gd name="connsiteY8" fmla="*/ 1138135 h 6896491"/>
              <a:gd name="connsiteX9" fmla="*/ 693905 w 11796408"/>
              <a:gd name="connsiteY9" fmla="*/ 573931 h 6896491"/>
              <a:gd name="connsiteX10" fmla="*/ 337597 w 11796408"/>
              <a:gd name="connsiteY10" fmla="*/ 374933 h 6896491"/>
              <a:gd name="connsiteX11" fmla="*/ 100147 w 11796408"/>
              <a:gd name="connsiteY11" fmla="*/ 564204 h 6896491"/>
              <a:gd name="connsiteX12" fmla="*/ 13343 w 11796408"/>
              <a:gd name="connsiteY12" fmla="*/ 505838 h 6896491"/>
              <a:gd name="connsiteX13" fmla="*/ 164999 w 11796408"/>
              <a:gd name="connsiteY13" fmla="*/ 287384 h 6896491"/>
              <a:gd name="connsiteX14" fmla="*/ 87549 w 11796408"/>
              <a:gd name="connsiteY14" fmla="*/ 242772 h 6896491"/>
              <a:gd name="connsiteX15" fmla="*/ 0 w 11796408"/>
              <a:gd name="connsiteY15" fmla="*/ 272794 h 6896491"/>
              <a:gd name="connsiteX0" fmla="*/ 0 w 11815863"/>
              <a:gd name="connsiteY0" fmla="*/ 272794 h 6867728"/>
              <a:gd name="connsiteX1" fmla="*/ 9355 w 11815863"/>
              <a:gd name="connsiteY1" fmla="*/ 4445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0 w 11815863"/>
              <a:gd name="connsiteY0" fmla="*/ 272794 h 6867728"/>
              <a:gd name="connsiteX1" fmla="*/ 72200 w 11815863"/>
              <a:gd name="connsiteY1" fmla="*/ 4445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0 w 11815863"/>
              <a:gd name="connsiteY0" fmla="*/ 272794 h 6867728"/>
              <a:gd name="connsiteX1" fmla="*/ 12497 w 11815863"/>
              <a:gd name="connsiteY1" fmla="*/ 7587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162938 w 11813802"/>
              <a:gd name="connsiteY13" fmla="*/ 287384 h 6867728"/>
              <a:gd name="connsiteX14" fmla="*/ 85488 w 11813802"/>
              <a:gd name="connsiteY14" fmla="*/ 24277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162938 w 11813802"/>
              <a:gd name="connsiteY13" fmla="*/ 287384 h 6867728"/>
              <a:gd name="connsiteX14" fmla="*/ 38354 w 11813802"/>
              <a:gd name="connsiteY14" fmla="*/ 286763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38354 w 11813802"/>
              <a:gd name="connsiteY14" fmla="*/ 286763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35212 w 11813802"/>
              <a:gd name="connsiteY14" fmla="*/ 308758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148333 w 11813802"/>
              <a:gd name="connsiteY14" fmla="*/ 230201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131289 w 11813802"/>
              <a:gd name="connsiteY10" fmla="*/ 409498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204792 w 11813802"/>
              <a:gd name="connsiteY9" fmla="*/ 492232 h 6867728"/>
              <a:gd name="connsiteX10" fmla="*/ 131289 w 11813802"/>
              <a:gd name="connsiteY10" fmla="*/ 409498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3548 w 11806842"/>
              <a:gd name="connsiteY0" fmla="*/ 332497 h 6867728"/>
              <a:gd name="connsiteX1" fmla="*/ 3476 w 11806842"/>
              <a:gd name="connsiteY1" fmla="*/ 7587 h 6867728"/>
              <a:gd name="connsiteX2" fmla="*/ 10412918 w 11806842"/>
              <a:gd name="connsiteY2" fmla="*/ 0 h 6867728"/>
              <a:gd name="connsiteX3" fmla="*/ 9546410 w 11806842"/>
              <a:gd name="connsiteY3" fmla="*/ 836579 h 6867728"/>
              <a:gd name="connsiteX4" fmla="*/ 10659352 w 11806842"/>
              <a:gd name="connsiteY4" fmla="*/ 1911067 h 6867728"/>
              <a:gd name="connsiteX5" fmla="*/ 11787387 w 11806842"/>
              <a:gd name="connsiteY5" fmla="*/ 788359 h 6867728"/>
              <a:gd name="connsiteX6" fmla="*/ 11806842 w 11806842"/>
              <a:gd name="connsiteY6" fmla="*/ 6867308 h 6867728"/>
              <a:gd name="connsiteX7" fmla="*/ 3948 w 11806842"/>
              <a:gd name="connsiteY7" fmla="*/ 6867728 h 6867728"/>
              <a:gd name="connsiteX8" fmla="*/ 9930 w 11806842"/>
              <a:gd name="connsiteY8" fmla="*/ 691933 h 6867728"/>
              <a:gd name="connsiteX9" fmla="*/ 197832 w 11806842"/>
              <a:gd name="connsiteY9" fmla="*/ 492232 h 6867728"/>
              <a:gd name="connsiteX10" fmla="*/ 124329 w 11806842"/>
              <a:gd name="connsiteY10" fmla="*/ 409498 h 6867728"/>
              <a:gd name="connsiteX11" fmla="*/ 0 w 11806842"/>
              <a:gd name="connsiteY11" fmla="*/ 523354 h 6867728"/>
              <a:gd name="connsiteX12" fmla="*/ 10606 w 11806842"/>
              <a:gd name="connsiteY12" fmla="*/ 477558 h 6867728"/>
              <a:gd name="connsiteX13" fmla="*/ 89990 w 11806842"/>
              <a:gd name="connsiteY13" fmla="*/ 381652 h 6867728"/>
              <a:gd name="connsiteX14" fmla="*/ 47105 w 11806842"/>
              <a:gd name="connsiteY14" fmla="*/ 286762 h 6867728"/>
              <a:gd name="connsiteX15" fmla="*/ 3548 w 11806842"/>
              <a:gd name="connsiteY15" fmla="*/ 332497 h 6867728"/>
              <a:gd name="connsiteX0" fmla="*/ 3548 w 11806842"/>
              <a:gd name="connsiteY0" fmla="*/ 313447 h 6867728"/>
              <a:gd name="connsiteX1" fmla="*/ 3476 w 11806842"/>
              <a:gd name="connsiteY1" fmla="*/ 7587 h 6867728"/>
              <a:gd name="connsiteX2" fmla="*/ 10412918 w 11806842"/>
              <a:gd name="connsiteY2" fmla="*/ 0 h 6867728"/>
              <a:gd name="connsiteX3" fmla="*/ 9546410 w 11806842"/>
              <a:gd name="connsiteY3" fmla="*/ 836579 h 6867728"/>
              <a:gd name="connsiteX4" fmla="*/ 10659352 w 11806842"/>
              <a:gd name="connsiteY4" fmla="*/ 1911067 h 6867728"/>
              <a:gd name="connsiteX5" fmla="*/ 11787387 w 11806842"/>
              <a:gd name="connsiteY5" fmla="*/ 788359 h 6867728"/>
              <a:gd name="connsiteX6" fmla="*/ 11806842 w 11806842"/>
              <a:gd name="connsiteY6" fmla="*/ 6867308 h 6867728"/>
              <a:gd name="connsiteX7" fmla="*/ 3948 w 11806842"/>
              <a:gd name="connsiteY7" fmla="*/ 6867728 h 6867728"/>
              <a:gd name="connsiteX8" fmla="*/ 9930 w 11806842"/>
              <a:gd name="connsiteY8" fmla="*/ 691933 h 6867728"/>
              <a:gd name="connsiteX9" fmla="*/ 197832 w 11806842"/>
              <a:gd name="connsiteY9" fmla="*/ 492232 h 6867728"/>
              <a:gd name="connsiteX10" fmla="*/ 124329 w 11806842"/>
              <a:gd name="connsiteY10" fmla="*/ 409498 h 6867728"/>
              <a:gd name="connsiteX11" fmla="*/ 0 w 11806842"/>
              <a:gd name="connsiteY11" fmla="*/ 523354 h 6867728"/>
              <a:gd name="connsiteX12" fmla="*/ 10606 w 11806842"/>
              <a:gd name="connsiteY12" fmla="*/ 477558 h 6867728"/>
              <a:gd name="connsiteX13" fmla="*/ 89990 w 11806842"/>
              <a:gd name="connsiteY13" fmla="*/ 381652 h 6867728"/>
              <a:gd name="connsiteX14" fmla="*/ 47105 w 11806842"/>
              <a:gd name="connsiteY14" fmla="*/ 286762 h 6867728"/>
              <a:gd name="connsiteX15" fmla="*/ 3548 w 11806842"/>
              <a:gd name="connsiteY15" fmla="*/ 313447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224532 w 11984269"/>
              <a:gd name="connsiteY14" fmla="*/ 28676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203101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198339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81705 w 11984269"/>
              <a:gd name="connsiteY13" fmla="*/ 376889 h 6867728"/>
              <a:gd name="connsiteX14" fmla="*/ 198339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84570 w 11984269"/>
              <a:gd name="connsiteY11" fmla="*/ 530498 h 6867728"/>
              <a:gd name="connsiteX12" fmla="*/ 188033 w 11984269"/>
              <a:gd name="connsiteY12" fmla="*/ 477558 h 6867728"/>
              <a:gd name="connsiteX13" fmla="*/ 281705 w 11984269"/>
              <a:gd name="connsiteY13" fmla="*/ 376889 h 6867728"/>
              <a:gd name="connsiteX14" fmla="*/ 198339 w 11984269"/>
              <a:gd name="connsiteY14" fmla="*/ 305812 h 6867728"/>
              <a:gd name="connsiteX15" fmla="*/ 0 w 11984269"/>
              <a:gd name="connsiteY15" fmla="*/ 222960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77558 h 6867728"/>
              <a:gd name="connsiteX13" fmla="*/ 100802 w 11803366"/>
              <a:gd name="connsiteY13" fmla="*/ 376889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77558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35705 w 11803366"/>
              <a:gd name="connsiteY12" fmla="*/ 456127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9511 w 11803366"/>
              <a:gd name="connsiteY12" fmla="*/ 477558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97717 w 11898630"/>
              <a:gd name="connsiteY0" fmla="*/ 311066 h 6867728"/>
              <a:gd name="connsiteX1" fmla="*/ 95264 w 11898630"/>
              <a:gd name="connsiteY1" fmla="*/ 7587 h 6867728"/>
              <a:gd name="connsiteX2" fmla="*/ 10504706 w 11898630"/>
              <a:gd name="connsiteY2" fmla="*/ 0 h 6867728"/>
              <a:gd name="connsiteX3" fmla="*/ 9638198 w 11898630"/>
              <a:gd name="connsiteY3" fmla="*/ 836579 h 6867728"/>
              <a:gd name="connsiteX4" fmla="*/ 10751140 w 11898630"/>
              <a:gd name="connsiteY4" fmla="*/ 1911067 h 6867728"/>
              <a:gd name="connsiteX5" fmla="*/ 11879175 w 11898630"/>
              <a:gd name="connsiteY5" fmla="*/ 788359 h 6867728"/>
              <a:gd name="connsiteX6" fmla="*/ 11898630 w 11898630"/>
              <a:gd name="connsiteY6" fmla="*/ 6867308 h 6867728"/>
              <a:gd name="connsiteX7" fmla="*/ 95736 w 11898630"/>
              <a:gd name="connsiteY7" fmla="*/ 6867728 h 6867728"/>
              <a:gd name="connsiteX8" fmla="*/ 101718 w 11898630"/>
              <a:gd name="connsiteY8" fmla="*/ 691933 h 6867728"/>
              <a:gd name="connsiteX9" fmla="*/ 303907 w 11898630"/>
              <a:gd name="connsiteY9" fmla="*/ 487469 h 6867728"/>
              <a:gd name="connsiteX10" fmla="*/ 220879 w 11898630"/>
              <a:gd name="connsiteY10" fmla="*/ 414260 h 6867728"/>
              <a:gd name="connsiteX11" fmla="*/ 98931 w 11898630"/>
              <a:gd name="connsiteY11" fmla="*/ 530498 h 6867728"/>
              <a:gd name="connsiteX12" fmla="*/ 0 w 11898630"/>
              <a:gd name="connsiteY12" fmla="*/ 418026 h 6867728"/>
              <a:gd name="connsiteX13" fmla="*/ 193685 w 11898630"/>
              <a:gd name="connsiteY13" fmla="*/ 379270 h 6867728"/>
              <a:gd name="connsiteX14" fmla="*/ 112700 w 11898630"/>
              <a:gd name="connsiteY14" fmla="*/ 305812 h 6867728"/>
              <a:gd name="connsiteX15" fmla="*/ 97717 w 11898630"/>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2367 w 11803366"/>
              <a:gd name="connsiteY12" fmla="*/ 472794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2367 w 11803366"/>
              <a:gd name="connsiteY12" fmla="*/ 472794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1981 w 11802894"/>
              <a:gd name="connsiteY0" fmla="*/ 311066 h 6867728"/>
              <a:gd name="connsiteX1" fmla="*/ 299565 w 11802894"/>
              <a:gd name="connsiteY1" fmla="*/ 62356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5982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7216 w 11808129"/>
              <a:gd name="connsiteY0" fmla="*/ 311066 h 6867728"/>
              <a:gd name="connsiteX1" fmla="*/ 0 w 11808129"/>
              <a:gd name="connsiteY1" fmla="*/ 7587 h 6867728"/>
              <a:gd name="connsiteX2" fmla="*/ 10414205 w 11808129"/>
              <a:gd name="connsiteY2" fmla="*/ 0 h 6867728"/>
              <a:gd name="connsiteX3" fmla="*/ 9547697 w 11808129"/>
              <a:gd name="connsiteY3" fmla="*/ 836579 h 6867728"/>
              <a:gd name="connsiteX4" fmla="*/ 10660639 w 11808129"/>
              <a:gd name="connsiteY4" fmla="*/ 1911067 h 6867728"/>
              <a:gd name="connsiteX5" fmla="*/ 11788674 w 11808129"/>
              <a:gd name="connsiteY5" fmla="*/ 788359 h 6867728"/>
              <a:gd name="connsiteX6" fmla="*/ 11808129 w 11808129"/>
              <a:gd name="connsiteY6" fmla="*/ 6867308 h 6867728"/>
              <a:gd name="connsiteX7" fmla="*/ 5235 w 11808129"/>
              <a:gd name="connsiteY7" fmla="*/ 6867728 h 6867728"/>
              <a:gd name="connsiteX8" fmla="*/ 11217 w 11808129"/>
              <a:gd name="connsiteY8" fmla="*/ 691933 h 6867728"/>
              <a:gd name="connsiteX9" fmla="*/ 213406 w 11808129"/>
              <a:gd name="connsiteY9" fmla="*/ 487469 h 6867728"/>
              <a:gd name="connsiteX10" fmla="*/ 130378 w 11808129"/>
              <a:gd name="connsiteY10" fmla="*/ 414260 h 6867728"/>
              <a:gd name="connsiteX11" fmla="*/ 8430 w 11808129"/>
              <a:gd name="connsiteY11" fmla="*/ 530498 h 6867728"/>
              <a:gd name="connsiteX12" fmla="*/ 7130 w 11808129"/>
              <a:gd name="connsiteY12" fmla="*/ 472794 h 6867728"/>
              <a:gd name="connsiteX13" fmla="*/ 103184 w 11808129"/>
              <a:gd name="connsiteY13" fmla="*/ 379270 h 6867728"/>
              <a:gd name="connsiteX14" fmla="*/ 22199 w 11808129"/>
              <a:gd name="connsiteY14" fmla="*/ 305812 h 6867728"/>
              <a:gd name="connsiteX15" fmla="*/ 7216 w 11808129"/>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5982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5790 w 11802894"/>
              <a:gd name="connsiteY9" fmla="*/ 489850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5790 w 11802894"/>
              <a:gd name="connsiteY9" fmla="*/ 489850 h 6867728"/>
              <a:gd name="connsiteX10" fmla="*/ 118000 w 11802894"/>
              <a:gd name="connsiteY10" fmla="*/ 416641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2454 w 11803367"/>
              <a:gd name="connsiteY0" fmla="*/ 311066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2454 w 11803367"/>
              <a:gd name="connsiteY15" fmla="*/ 311066 h 6867728"/>
              <a:gd name="connsiteX0" fmla="*/ 73 w 11803367"/>
              <a:gd name="connsiteY0" fmla="*/ 313447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73 w 11803367"/>
              <a:gd name="connsiteY15" fmla="*/ 313447 h 6867728"/>
              <a:gd name="connsiteX0" fmla="*/ 73 w 11803367"/>
              <a:gd name="connsiteY0" fmla="*/ 313447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73 w 11803367"/>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0910 w 11805804"/>
              <a:gd name="connsiteY10" fmla="*/ 416641 h 6867728"/>
              <a:gd name="connsiteX11" fmla="*/ 6105 w 11805804"/>
              <a:gd name="connsiteY11" fmla="*/ 530498 h 6867728"/>
              <a:gd name="connsiteX12" fmla="*/ 4805 w 11805804"/>
              <a:gd name="connsiteY12" fmla="*/ 472794 h 6867728"/>
              <a:gd name="connsiteX13" fmla="*/ 100859 w 11805804"/>
              <a:gd name="connsiteY13" fmla="*/ 379270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0910 w 11805804"/>
              <a:gd name="connsiteY10" fmla="*/ 4166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3292 w 11805804"/>
              <a:gd name="connsiteY10" fmla="*/ 4166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99479 w 11805804"/>
              <a:gd name="connsiteY10" fmla="*/ 4928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3292 w 11805804"/>
              <a:gd name="connsiteY10" fmla="*/ 411879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239973 w 11805804"/>
              <a:gd name="connsiteY10" fmla="*/ 185660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4891 w 11805804"/>
              <a:gd name="connsiteY0" fmla="*/ 320591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4891 w 11805804"/>
              <a:gd name="connsiteY0" fmla="*/ 320591 h 6867728"/>
              <a:gd name="connsiteX1" fmla="*/ 76255 w 11805804"/>
              <a:gd name="connsiteY1" fmla="*/ 81406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4891 w 11805804"/>
              <a:gd name="connsiteY0" fmla="*/ 320591 h 6867728"/>
              <a:gd name="connsiteX1" fmla="*/ 481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177431 w 11802894"/>
              <a:gd name="connsiteY8" fmla="*/ 787183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2764 w 11802894"/>
              <a:gd name="connsiteY10" fmla="*/ 416642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20591 h 6867728"/>
              <a:gd name="connsiteX0" fmla="*/ 0 w 11812819"/>
              <a:gd name="connsiteY0" fmla="*/ 287253 h 6867728"/>
              <a:gd name="connsiteX1" fmla="*/ 11832 w 11812819"/>
              <a:gd name="connsiteY1" fmla="*/ 9968 h 6867728"/>
              <a:gd name="connsiteX2" fmla="*/ 10418895 w 11812819"/>
              <a:gd name="connsiteY2" fmla="*/ 0 h 6867728"/>
              <a:gd name="connsiteX3" fmla="*/ 9552387 w 11812819"/>
              <a:gd name="connsiteY3" fmla="*/ 836579 h 6867728"/>
              <a:gd name="connsiteX4" fmla="*/ 10665329 w 11812819"/>
              <a:gd name="connsiteY4" fmla="*/ 1911067 h 6867728"/>
              <a:gd name="connsiteX5" fmla="*/ 11793364 w 11812819"/>
              <a:gd name="connsiteY5" fmla="*/ 788359 h 6867728"/>
              <a:gd name="connsiteX6" fmla="*/ 11812819 w 11812819"/>
              <a:gd name="connsiteY6" fmla="*/ 6867308 h 6867728"/>
              <a:gd name="connsiteX7" fmla="*/ 9925 w 11812819"/>
              <a:gd name="connsiteY7" fmla="*/ 6867728 h 6867728"/>
              <a:gd name="connsiteX8" fmla="*/ 13525 w 11812819"/>
              <a:gd name="connsiteY8" fmla="*/ 687171 h 6867728"/>
              <a:gd name="connsiteX9" fmla="*/ 218096 w 11812819"/>
              <a:gd name="connsiteY9" fmla="*/ 487468 h 6867728"/>
              <a:gd name="connsiteX10" fmla="*/ 132689 w 11812819"/>
              <a:gd name="connsiteY10" fmla="*/ 416642 h 6867728"/>
              <a:gd name="connsiteX11" fmla="*/ 10739 w 11812819"/>
              <a:gd name="connsiteY11" fmla="*/ 535261 h 6867728"/>
              <a:gd name="connsiteX12" fmla="*/ 11820 w 11812819"/>
              <a:gd name="connsiteY12" fmla="*/ 472794 h 6867728"/>
              <a:gd name="connsiteX13" fmla="*/ 105493 w 11812819"/>
              <a:gd name="connsiteY13" fmla="*/ 381652 h 6867728"/>
              <a:gd name="connsiteX14" fmla="*/ 95945 w 11812819"/>
              <a:gd name="connsiteY14" fmla="*/ 234374 h 6867728"/>
              <a:gd name="connsiteX15" fmla="*/ 0 w 11812819"/>
              <a:gd name="connsiteY15" fmla="*/ 287253 h 6867728"/>
              <a:gd name="connsiteX0" fmla="*/ 1981 w 11802894"/>
              <a:gd name="connsiteY0" fmla="*/ 311066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11066 h 6867728"/>
              <a:gd name="connsiteX0" fmla="*/ 23412 w 11802894"/>
              <a:gd name="connsiteY0" fmla="*/ 258678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23412 w 11802894"/>
              <a:gd name="connsiteY15" fmla="*/ 258678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517734 w 11802894"/>
              <a:gd name="connsiteY9" fmla="*/ 5255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6374 w 11803700"/>
              <a:gd name="connsiteY13" fmla="*/ 381652 h 6867728"/>
              <a:gd name="connsiteX14" fmla="*/ 22533 w 11803700"/>
              <a:gd name="connsiteY14" fmla="*/ 305811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1611 w 11803700"/>
              <a:gd name="connsiteY13" fmla="*/ 381652 h 6867728"/>
              <a:gd name="connsiteX14" fmla="*/ 22533 w 11803700"/>
              <a:gd name="connsiteY14" fmla="*/ 305811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1611 w 11803700"/>
              <a:gd name="connsiteY13" fmla="*/ 381652 h 6867728"/>
              <a:gd name="connsiteX14" fmla="*/ 20152 w 11803700"/>
              <a:gd name="connsiteY14" fmla="*/ 301049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0152 w 11803700"/>
              <a:gd name="connsiteY14" fmla="*/ 301049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3447 h 6867728"/>
              <a:gd name="connsiteX0" fmla="*/ 2787 w 11803700"/>
              <a:gd name="connsiteY0" fmla="*/ 315829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5829 h 6867728"/>
              <a:gd name="connsiteX0" fmla="*/ 2787 w 11803700"/>
              <a:gd name="connsiteY0" fmla="*/ 315829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27814 w 11803700"/>
              <a:gd name="connsiteY11" fmla="*/ 563836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5829 h 6867728"/>
              <a:gd name="connsiteX0" fmla="*/ 3578 w 11804491"/>
              <a:gd name="connsiteY0" fmla="*/ 315829 h 6867728"/>
              <a:gd name="connsiteX1" fmla="*/ 3504 w 11804491"/>
              <a:gd name="connsiteY1" fmla="*/ 9968 h 6867728"/>
              <a:gd name="connsiteX2" fmla="*/ 10410567 w 11804491"/>
              <a:gd name="connsiteY2" fmla="*/ 0 h 6867728"/>
              <a:gd name="connsiteX3" fmla="*/ 9544059 w 11804491"/>
              <a:gd name="connsiteY3" fmla="*/ 836579 h 6867728"/>
              <a:gd name="connsiteX4" fmla="*/ 10657001 w 11804491"/>
              <a:gd name="connsiteY4" fmla="*/ 1911067 h 6867728"/>
              <a:gd name="connsiteX5" fmla="*/ 11785036 w 11804491"/>
              <a:gd name="connsiteY5" fmla="*/ 788359 h 6867728"/>
              <a:gd name="connsiteX6" fmla="*/ 11804491 w 11804491"/>
              <a:gd name="connsiteY6" fmla="*/ 6867308 h 6867728"/>
              <a:gd name="connsiteX7" fmla="*/ 1597 w 11804491"/>
              <a:gd name="connsiteY7" fmla="*/ 6867728 h 6867728"/>
              <a:gd name="connsiteX8" fmla="*/ 2815 w 11804491"/>
              <a:gd name="connsiteY8" fmla="*/ 691933 h 6867728"/>
              <a:gd name="connsiteX9" fmla="*/ 202625 w 11804491"/>
              <a:gd name="connsiteY9" fmla="*/ 489849 h 6867728"/>
              <a:gd name="connsiteX10" fmla="*/ 124361 w 11804491"/>
              <a:gd name="connsiteY10" fmla="*/ 416642 h 6867728"/>
              <a:gd name="connsiteX11" fmla="*/ 30 w 11804491"/>
              <a:gd name="connsiteY11" fmla="*/ 542405 h 6867728"/>
              <a:gd name="connsiteX12" fmla="*/ 3492 w 11804491"/>
              <a:gd name="connsiteY12" fmla="*/ 472794 h 6867728"/>
              <a:gd name="connsiteX13" fmla="*/ 92402 w 11804491"/>
              <a:gd name="connsiteY13" fmla="*/ 381652 h 6867728"/>
              <a:gd name="connsiteX14" fmla="*/ 23324 w 11804491"/>
              <a:gd name="connsiteY14" fmla="*/ 303430 h 6867728"/>
              <a:gd name="connsiteX15" fmla="*/ 3578 w 11804491"/>
              <a:gd name="connsiteY15" fmla="*/ 315829 h 6867728"/>
              <a:gd name="connsiteX0" fmla="*/ 3578 w 11804491"/>
              <a:gd name="connsiteY0" fmla="*/ 315829 h 6867728"/>
              <a:gd name="connsiteX1" fmla="*/ 3504 w 11804491"/>
              <a:gd name="connsiteY1" fmla="*/ 9968 h 6867728"/>
              <a:gd name="connsiteX2" fmla="*/ 10410567 w 11804491"/>
              <a:gd name="connsiteY2" fmla="*/ 0 h 6867728"/>
              <a:gd name="connsiteX3" fmla="*/ 9544059 w 11804491"/>
              <a:gd name="connsiteY3" fmla="*/ 836579 h 6867728"/>
              <a:gd name="connsiteX4" fmla="*/ 10657001 w 11804491"/>
              <a:gd name="connsiteY4" fmla="*/ 1911067 h 6867728"/>
              <a:gd name="connsiteX5" fmla="*/ 11785036 w 11804491"/>
              <a:gd name="connsiteY5" fmla="*/ 788359 h 6867728"/>
              <a:gd name="connsiteX6" fmla="*/ 11804491 w 11804491"/>
              <a:gd name="connsiteY6" fmla="*/ 6867308 h 6867728"/>
              <a:gd name="connsiteX7" fmla="*/ 1597 w 11804491"/>
              <a:gd name="connsiteY7" fmla="*/ 6867728 h 6867728"/>
              <a:gd name="connsiteX8" fmla="*/ 2815 w 11804491"/>
              <a:gd name="connsiteY8" fmla="*/ 691933 h 6867728"/>
              <a:gd name="connsiteX9" fmla="*/ 202625 w 11804491"/>
              <a:gd name="connsiteY9" fmla="*/ 489849 h 6867728"/>
              <a:gd name="connsiteX10" fmla="*/ 124361 w 11804491"/>
              <a:gd name="connsiteY10" fmla="*/ 416642 h 6867728"/>
              <a:gd name="connsiteX11" fmla="*/ 30 w 11804491"/>
              <a:gd name="connsiteY11" fmla="*/ 542405 h 6867728"/>
              <a:gd name="connsiteX12" fmla="*/ 3492 w 11804491"/>
              <a:gd name="connsiteY12" fmla="*/ 472794 h 6867728"/>
              <a:gd name="connsiteX13" fmla="*/ 92402 w 11804491"/>
              <a:gd name="connsiteY13" fmla="*/ 381652 h 6867728"/>
              <a:gd name="connsiteX14" fmla="*/ 20943 w 11804491"/>
              <a:gd name="connsiteY14" fmla="*/ 303430 h 6867728"/>
              <a:gd name="connsiteX15" fmla="*/ 3578 w 1180449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6383 w 11803701"/>
              <a:gd name="connsiteY11" fmla="*/ 532880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5206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5206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03701" h="6867728">
                <a:moveTo>
                  <a:pt x="2788" y="315829"/>
                </a:moveTo>
                <a:cubicBezTo>
                  <a:pt x="2764" y="207526"/>
                  <a:pt x="2738" y="113509"/>
                  <a:pt x="2714" y="5206"/>
                </a:cubicBezTo>
                <a:lnTo>
                  <a:pt x="10409777" y="0"/>
                </a:lnTo>
                <a:lnTo>
                  <a:pt x="9543269" y="836579"/>
                </a:lnTo>
                <a:lnTo>
                  <a:pt x="10656211" y="1911067"/>
                </a:lnTo>
                <a:lnTo>
                  <a:pt x="11784246" y="788359"/>
                </a:lnTo>
                <a:lnTo>
                  <a:pt x="11803701" y="6867308"/>
                </a:lnTo>
                <a:lnTo>
                  <a:pt x="807" y="6867728"/>
                </a:lnTo>
                <a:cubicBezTo>
                  <a:pt x="7292" y="4951379"/>
                  <a:pt x="-4460" y="2608282"/>
                  <a:pt x="2025" y="691933"/>
                </a:cubicBezTo>
                <a:lnTo>
                  <a:pt x="201835" y="489849"/>
                </a:lnTo>
                <a:lnTo>
                  <a:pt x="123571" y="416642"/>
                </a:lnTo>
                <a:lnTo>
                  <a:pt x="1621" y="535262"/>
                </a:lnTo>
                <a:cubicBezTo>
                  <a:pt x="1188" y="516027"/>
                  <a:pt x="3135" y="492029"/>
                  <a:pt x="2702" y="472794"/>
                </a:cubicBezTo>
                <a:lnTo>
                  <a:pt x="91612" y="381652"/>
                </a:lnTo>
                <a:lnTo>
                  <a:pt x="17772" y="303430"/>
                </a:lnTo>
                <a:lnTo>
                  <a:pt x="2788" y="315829"/>
                </a:ln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pic>
        <p:nvPicPr>
          <p:cNvPr id="5" name="Picture 4" descr="A picture containing text&#10;&#10;Description automatically generated">
            <a:extLst>
              <a:ext uri="{FF2B5EF4-FFF2-40B4-BE49-F238E27FC236}">
                <a16:creationId xmlns:a16="http://schemas.microsoft.com/office/drawing/2014/main" id="{EE5EE985-4907-3811-9E69-10121EA7E8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Tree>
    <p:extLst>
      <p:ext uri="{BB962C8B-B14F-4D97-AF65-F5344CB8AC3E}">
        <p14:creationId xmlns:p14="http://schemas.microsoft.com/office/powerpoint/2010/main" val="416825650"/>
      </p:ext>
    </p:extLst>
  </p:cSld>
  <p:clrMapOvr>
    <a:masterClrMapping/>
  </p:clrMapOvr>
  <p:transition spd="slow">
    <p:cove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5AA7DAA-7612-D839-FCE8-735119E8DF5A}"/>
              </a:ext>
            </a:extLst>
          </p:cNvPr>
          <p:cNvSpPr>
            <a:spLocks noGrp="1"/>
          </p:cNvSpPr>
          <p:nvPr>
            <p:ph type="pic" idx="12" hasCustomPrompt="1"/>
          </p:nvPr>
        </p:nvSpPr>
        <p:spPr>
          <a:xfrm>
            <a:off x="1746850" y="-2292"/>
            <a:ext cx="10437532" cy="6861491"/>
          </a:xfrm>
          <a:custGeom>
            <a:avLst/>
            <a:gdLst>
              <a:gd name="connsiteX0" fmla="*/ -27 w 10440079"/>
              <a:gd name="connsiteY0" fmla="*/ 4443768 h 6909846"/>
              <a:gd name="connsiteX1" fmla="*/ 1033888 w 10440079"/>
              <a:gd name="connsiteY1" fmla="*/ 1368585 h 6909846"/>
              <a:gd name="connsiteX2" fmla="*/ 5220040 w 10440079"/>
              <a:gd name="connsiteY2" fmla="*/ 0 h 6909846"/>
              <a:gd name="connsiteX3" fmla="*/ 9406191 w 10440079"/>
              <a:gd name="connsiteY3" fmla="*/ 1368585 h 6909846"/>
              <a:gd name="connsiteX4" fmla="*/ 10440106 w 10440079"/>
              <a:gd name="connsiteY4" fmla="*/ 4443768 h 6909846"/>
              <a:gd name="connsiteX5" fmla="*/ 7543163 w 10440079"/>
              <a:gd name="connsiteY5" fmla="*/ 6909882 h 6909846"/>
              <a:gd name="connsiteX6" fmla="*/ 2896916 w 10440079"/>
              <a:gd name="connsiteY6" fmla="*/ 6909882 h 6909846"/>
              <a:gd name="connsiteX7" fmla="*/ -27 w 10440079"/>
              <a:gd name="connsiteY7" fmla="*/ 4443768 h 6909846"/>
              <a:gd name="connsiteX0" fmla="*/ 64918 w 10505051"/>
              <a:gd name="connsiteY0" fmla="*/ 4443768 h 6919821"/>
              <a:gd name="connsiteX1" fmla="*/ 1098833 w 10505051"/>
              <a:gd name="connsiteY1" fmla="*/ 1368585 h 6919821"/>
              <a:gd name="connsiteX2" fmla="*/ 5284985 w 10505051"/>
              <a:gd name="connsiteY2" fmla="*/ 0 h 6919821"/>
              <a:gd name="connsiteX3" fmla="*/ 9471136 w 10505051"/>
              <a:gd name="connsiteY3" fmla="*/ 1368585 h 6919821"/>
              <a:gd name="connsiteX4" fmla="*/ 10505051 w 10505051"/>
              <a:gd name="connsiteY4" fmla="*/ 4443768 h 6919821"/>
              <a:gd name="connsiteX5" fmla="*/ 7608108 w 10505051"/>
              <a:gd name="connsiteY5" fmla="*/ 6909882 h 6919821"/>
              <a:gd name="connsiteX6" fmla="*/ 0 w 10505051"/>
              <a:gd name="connsiteY6" fmla="*/ 6919821 h 6919821"/>
              <a:gd name="connsiteX7" fmla="*/ 64918 w 10505051"/>
              <a:gd name="connsiteY7" fmla="*/ 4443768 h 6919821"/>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05051 w 10540151"/>
              <a:gd name="connsiteY4" fmla="*/ 4443768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381683 w 10540151"/>
              <a:gd name="connsiteY3" fmla="*/ 194505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3578087 h 6064079"/>
              <a:gd name="connsiteX1" fmla="*/ 1098833 w 10540151"/>
              <a:gd name="connsiteY1" fmla="*/ 502904 h 6064079"/>
              <a:gd name="connsiteX2" fmla="*/ 8256785 w 10540151"/>
              <a:gd name="connsiteY2" fmla="*/ 18902 h 6064079"/>
              <a:gd name="connsiteX3" fmla="*/ 9381683 w 10540151"/>
              <a:gd name="connsiteY3" fmla="*/ 1079374 h 6064079"/>
              <a:gd name="connsiteX4" fmla="*/ 10524929 w 10540151"/>
              <a:gd name="connsiteY4" fmla="*/ 0 h 6064079"/>
              <a:gd name="connsiteX5" fmla="*/ 10540151 w 10540151"/>
              <a:gd name="connsiteY5" fmla="*/ 6064079 h 6064079"/>
              <a:gd name="connsiteX6" fmla="*/ 0 w 10540151"/>
              <a:gd name="connsiteY6" fmla="*/ 6054140 h 6064079"/>
              <a:gd name="connsiteX7" fmla="*/ 64918 w 10540151"/>
              <a:gd name="connsiteY7" fmla="*/ 3578087 h 6064079"/>
              <a:gd name="connsiteX0" fmla="*/ 64918 w 10540151"/>
              <a:gd name="connsiteY0" fmla="*/ 4407027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64918 w 10540151"/>
              <a:gd name="connsiteY7" fmla="*/ 4407027 h 6893019"/>
              <a:gd name="connsiteX0" fmla="*/ 8264700 w 10540151"/>
              <a:gd name="connsiteY0" fmla="*/ 0 h 6898966"/>
              <a:gd name="connsiteX1" fmla="*/ 9139589 w 10540151"/>
              <a:gd name="connsiteY1" fmla="*/ 5947 h 6898966"/>
              <a:gd name="connsiteX2" fmla="*/ 8256785 w 10540151"/>
              <a:gd name="connsiteY2" fmla="*/ 853789 h 6898966"/>
              <a:gd name="connsiteX3" fmla="*/ 9381683 w 10540151"/>
              <a:gd name="connsiteY3" fmla="*/ 1914261 h 6898966"/>
              <a:gd name="connsiteX4" fmla="*/ 10524929 w 10540151"/>
              <a:gd name="connsiteY4" fmla="*/ 834887 h 6898966"/>
              <a:gd name="connsiteX5" fmla="*/ 10540151 w 10540151"/>
              <a:gd name="connsiteY5" fmla="*/ 6898966 h 6898966"/>
              <a:gd name="connsiteX6" fmla="*/ 0 w 10540151"/>
              <a:gd name="connsiteY6" fmla="*/ 6889027 h 6898966"/>
              <a:gd name="connsiteX7" fmla="*/ 8264700 w 10540151"/>
              <a:gd name="connsiteY7" fmla="*/ 0 h 6898966"/>
              <a:gd name="connsiteX0" fmla="*/ 8232616 w 10540151"/>
              <a:gd name="connsiteY0" fmla="*/ 14105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8232616 w 10540151"/>
              <a:gd name="connsiteY7" fmla="*/ 14105 h 6893019"/>
              <a:gd name="connsiteX0" fmla="*/ 8232616 w 10540151"/>
              <a:gd name="connsiteY0" fmla="*/ 6084 h 6884998"/>
              <a:gd name="connsiteX1" fmla="*/ 9119536 w 10540151"/>
              <a:gd name="connsiteY1" fmla="*/ 0 h 6884998"/>
              <a:gd name="connsiteX2" fmla="*/ 8256785 w 10540151"/>
              <a:gd name="connsiteY2" fmla="*/ 839821 h 6884998"/>
              <a:gd name="connsiteX3" fmla="*/ 9381683 w 10540151"/>
              <a:gd name="connsiteY3" fmla="*/ 1900293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93715 w 10540151"/>
              <a:gd name="connsiteY3" fmla="*/ 1471167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5641 w 10540151"/>
              <a:gd name="connsiteY3" fmla="*/ 1904304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08887"/>
              <a:gd name="connsiteY0" fmla="*/ 6084 h 6875059"/>
              <a:gd name="connsiteX1" fmla="*/ 9119536 w 10508887"/>
              <a:gd name="connsiteY1" fmla="*/ 0 h 6875059"/>
              <a:gd name="connsiteX2" fmla="*/ 8256785 w 10508887"/>
              <a:gd name="connsiteY2" fmla="*/ 839821 h 6875059"/>
              <a:gd name="connsiteX3" fmla="*/ 9365641 w 10508887"/>
              <a:gd name="connsiteY3" fmla="*/ 1904304 h 6875059"/>
              <a:gd name="connsiteX4" fmla="*/ 10508887 w 10508887"/>
              <a:gd name="connsiteY4" fmla="*/ 808888 h 6875059"/>
              <a:gd name="connsiteX5" fmla="*/ 10504057 w 10508887"/>
              <a:gd name="connsiteY5" fmla="*/ 6868956 h 6875059"/>
              <a:gd name="connsiteX6" fmla="*/ 0 w 10508887"/>
              <a:gd name="connsiteY6" fmla="*/ 6875059 h 6875059"/>
              <a:gd name="connsiteX7" fmla="*/ 8232616 w 10508887"/>
              <a:gd name="connsiteY7" fmla="*/ 6084 h 6875059"/>
              <a:gd name="connsiteX0" fmla="*/ 8172458 w 10448729"/>
              <a:gd name="connsiteY0" fmla="*/ 6084 h 6871048"/>
              <a:gd name="connsiteX1" fmla="*/ 9059378 w 10448729"/>
              <a:gd name="connsiteY1" fmla="*/ 0 h 6871048"/>
              <a:gd name="connsiteX2" fmla="*/ 8196627 w 10448729"/>
              <a:gd name="connsiteY2" fmla="*/ 839821 h 6871048"/>
              <a:gd name="connsiteX3" fmla="*/ 9305483 w 10448729"/>
              <a:gd name="connsiteY3" fmla="*/ 1904304 h 6871048"/>
              <a:gd name="connsiteX4" fmla="*/ 10448729 w 10448729"/>
              <a:gd name="connsiteY4" fmla="*/ 808888 h 6871048"/>
              <a:gd name="connsiteX5" fmla="*/ 10443899 w 10448729"/>
              <a:gd name="connsiteY5" fmla="*/ 6868956 h 6871048"/>
              <a:gd name="connsiteX6" fmla="*/ 0 w 10448729"/>
              <a:gd name="connsiteY6" fmla="*/ 6871048 h 6871048"/>
              <a:gd name="connsiteX7" fmla="*/ 8172458 w 10448729"/>
              <a:gd name="connsiteY7" fmla="*/ 6084 h 6871048"/>
              <a:gd name="connsiteX0" fmla="*/ 8105277 w 10381548"/>
              <a:gd name="connsiteY0" fmla="*/ 6084 h 6868956"/>
              <a:gd name="connsiteX1" fmla="*/ 8992197 w 10381548"/>
              <a:gd name="connsiteY1" fmla="*/ 0 h 6868956"/>
              <a:gd name="connsiteX2" fmla="*/ 8129446 w 10381548"/>
              <a:gd name="connsiteY2" fmla="*/ 839821 h 6868956"/>
              <a:gd name="connsiteX3" fmla="*/ 9238302 w 10381548"/>
              <a:gd name="connsiteY3" fmla="*/ 1904304 h 6868956"/>
              <a:gd name="connsiteX4" fmla="*/ 10381548 w 10381548"/>
              <a:gd name="connsiteY4" fmla="*/ 808888 h 6868956"/>
              <a:gd name="connsiteX5" fmla="*/ 10376718 w 10381548"/>
              <a:gd name="connsiteY5" fmla="*/ 6868956 h 6868956"/>
              <a:gd name="connsiteX6" fmla="*/ 0 w 10381548"/>
              <a:gd name="connsiteY6" fmla="*/ 6788938 h 6868956"/>
              <a:gd name="connsiteX7" fmla="*/ 8105277 w 10381548"/>
              <a:gd name="connsiteY7" fmla="*/ 6084 h 6868956"/>
              <a:gd name="connsiteX0" fmla="*/ 8164993 w 10441264"/>
              <a:gd name="connsiteY0" fmla="*/ 6084 h 6868956"/>
              <a:gd name="connsiteX1" fmla="*/ 9051913 w 10441264"/>
              <a:gd name="connsiteY1" fmla="*/ 0 h 6868956"/>
              <a:gd name="connsiteX2" fmla="*/ 8189162 w 10441264"/>
              <a:gd name="connsiteY2" fmla="*/ 839821 h 6868956"/>
              <a:gd name="connsiteX3" fmla="*/ 9298018 w 10441264"/>
              <a:gd name="connsiteY3" fmla="*/ 1904304 h 6868956"/>
              <a:gd name="connsiteX4" fmla="*/ 10441264 w 10441264"/>
              <a:gd name="connsiteY4" fmla="*/ 808888 h 6868956"/>
              <a:gd name="connsiteX5" fmla="*/ 10436434 w 10441264"/>
              <a:gd name="connsiteY5" fmla="*/ 6868956 h 6868956"/>
              <a:gd name="connsiteX6" fmla="*/ 0 w 10441264"/>
              <a:gd name="connsiteY6" fmla="*/ 6863583 h 6868956"/>
              <a:gd name="connsiteX7" fmla="*/ 8164993 w 10441264"/>
              <a:gd name="connsiteY7" fmla="*/ 6084 h 6868956"/>
              <a:gd name="connsiteX0" fmla="*/ 8164993 w 10441264"/>
              <a:gd name="connsiteY0" fmla="*/ 6084 h 6863583"/>
              <a:gd name="connsiteX1" fmla="*/ 9051913 w 10441264"/>
              <a:gd name="connsiteY1" fmla="*/ 0 h 6863583"/>
              <a:gd name="connsiteX2" fmla="*/ 8189162 w 10441264"/>
              <a:gd name="connsiteY2" fmla="*/ 839821 h 6863583"/>
              <a:gd name="connsiteX3" fmla="*/ 9298018 w 10441264"/>
              <a:gd name="connsiteY3" fmla="*/ 1904304 h 6863583"/>
              <a:gd name="connsiteX4" fmla="*/ 10441264 w 10441264"/>
              <a:gd name="connsiteY4" fmla="*/ 808888 h 6863583"/>
              <a:gd name="connsiteX5" fmla="*/ 10216232 w 10441264"/>
              <a:gd name="connsiteY5" fmla="*/ 6652486 h 6863583"/>
              <a:gd name="connsiteX6" fmla="*/ 0 w 10441264"/>
              <a:gd name="connsiteY6" fmla="*/ 6863583 h 6863583"/>
              <a:gd name="connsiteX7" fmla="*/ 8164993 w 10441264"/>
              <a:gd name="connsiteY7" fmla="*/ 6084 h 6863583"/>
              <a:gd name="connsiteX0" fmla="*/ 8164993 w 10441264"/>
              <a:gd name="connsiteY0" fmla="*/ 6084 h 6865224"/>
              <a:gd name="connsiteX1" fmla="*/ 9051913 w 10441264"/>
              <a:gd name="connsiteY1" fmla="*/ 0 h 6865224"/>
              <a:gd name="connsiteX2" fmla="*/ 8189162 w 10441264"/>
              <a:gd name="connsiteY2" fmla="*/ 839821 h 6865224"/>
              <a:gd name="connsiteX3" fmla="*/ 9298018 w 10441264"/>
              <a:gd name="connsiteY3" fmla="*/ 1904304 h 6865224"/>
              <a:gd name="connsiteX4" fmla="*/ 10441264 w 10441264"/>
              <a:gd name="connsiteY4" fmla="*/ 808888 h 6865224"/>
              <a:gd name="connsiteX5" fmla="*/ 10436434 w 10441264"/>
              <a:gd name="connsiteY5" fmla="*/ 6865224 h 6865224"/>
              <a:gd name="connsiteX6" fmla="*/ 0 w 10441264"/>
              <a:gd name="connsiteY6" fmla="*/ 6863583 h 6865224"/>
              <a:gd name="connsiteX7" fmla="*/ 8164993 w 10441264"/>
              <a:gd name="connsiteY7" fmla="*/ 6084 h 6865224"/>
              <a:gd name="connsiteX0" fmla="*/ 8164993 w 10437532"/>
              <a:gd name="connsiteY0" fmla="*/ 6084 h 6865224"/>
              <a:gd name="connsiteX1" fmla="*/ 9051913 w 10437532"/>
              <a:gd name="connsiteY1" fmla="*/ 0 h 6865224"/>
              <a:gd name="connsiteX2" fmla="*/ 8189162 w 10437532"/>
              <a:gd name="connsiteY2" fmla="*/ 839821 h 6865224"/>
              <a:gd name="connsiteX3" fmla="*/ 9298018 w 10437532"/>
              <a:gd name="connsiteY3" fmla="*/ 1904304 h 6865224"/>
              <a:gd name="connsiteX4" fmla="*/ 10437532 w 10437532"/>
              <a:gd name="connsiteY4" fmla="*/ 808888 h 6865224"/>
              <a:gd name="connsiteX5" fmla="*/ 10436434 w 10437532"/>
              <a:gd name="connsiteY5" fmla="*/ 6865224 h 6865224"/>
              <a:gd name="connsiteX6" fmla="*/ 0 w 10437532"/>
              <a:gd name="connsiteY6" fmla="*/ 6863583 h 6865224"/>
              <a:gd name="connsiteX7" fmla="*/ 8164993 w 10437532"/>
              <a:gd name="connsiteY7" fmla="*/ 6084 h 6865224"/>
              <a:gd name="connsiteX0" fmla="*/ 8164993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4993 w 10437532"/>
              <a:gd name="connsiteY7" fmla="*/ 2351 h 6861491"/>
              <a:gd name="connsiteX0" fmla="*/ 8120206 w 10437532"/>
              <a:gd name="connsiteY0" fmla="*/ 99389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20206 w 10437532"/>
              <a:gd name="connsiteY7" fmla="*/ 99389 h 6861491"/>
              <a:gd name="connsiteX0" fmla="*/ 8168725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8725 w 10437532"/>
              <a:gd name="connsiteY7" fmla="*/ 2351 h 68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37532" h="6861491">
                <a:moveTo>
                  <a:pt x="8168725" y="2351"/>
                </a:moveTo>
                <a:lnTo>
                  <a:pt x="9048181" y="0"/>
                </a:lnTo>
                <a:lnTo>
                  <a:pt x="8189162" y="836088"/>
                </a:lnTo>
                <a:lnTo>
                  <a:pt x="9298018" y="1900571"/>
                </a:lnTo>
                <a:lnTo>
                  <a:pt x="10437532" y="805155"/>
                </a:lnTo>
                <a:lnTo>
                  <a:pt x="10436434" y="6861491"/>
                </a:lnTo>
                <a:lnTo>
                  <a:pt x="0" y="6859850"/>
                </a:lnTo>
                <a:lnTo>
                  <a:pt x="8168725" y="2351"/>
                </a:ln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GB" dirty="0"/>
              <a:t>            </a:t>
            </a:r>
          </a:p>
        </p:txBody>
      </p:sp>
      <p:sp>
        <p:nvSpPr>
          <p:cNvPr id="4" name="Freeform: Shape 3">
            <a:extLst>
              <a:ext uri="{FF2B5EF4-FFF2-40B4-BE49-F238E27FC236}">
                <a16:creationId xmlns:a16="http://schemas.microsoft.com/office/drawing/2014/main" id="{2CBE48DA-2D74-D7EA-A556-124DDFAA5805}"/>
              </a:ext>
            </a:extLst>
          </p:cNvPr>
          <p:cNvSpPr/>
          <p:nvPr userDrawn="1"/>
        </p:nvSpPr>
        <p:spPr>
          <a:xfrm rot="10800000">
            <a:off x="-5212" y="-4908"/>
            <a:ext cx="9945157" cy="6866641"/>
          </a:xfrm>
          <a:custGeom>
            <a:avLst/>
            <a:gdLst>
              <a:gd name="connsiteX0" fmla="*/ 9216571 w 11059886"/>
              <a:gd name="connsiteY0" fmla="*/ 14514 h 6981371"/>
              <a:gd name="connsiteX1" fmla="*/ 0 w 11059886"/>
              <a:gd name="connsiteY1" fmla="*/ 6952343 h 6981371"/>
              <a:gd name="connsiteX2" fmla="*/ 11001829 w 11059886"/>
              <a:gd name="connsiteY2" fmla="*/ 6981371 h 6981371"/>
              <a:gd name="connsiteX3" fmla="*/ 11059886 w 11059886"/>
              <a:gd name="connsiteY3" fmla="*/ 0 h 6981371"/>
              <a:gd name="connsiteX4" fmla="*/ 9216571 w 11059886"/>
              <a:gd name="connsiteY4" fmla="*/ 14514 h 6981371"/>
              <a:gd name="connsiteX0" fmla="*/ 8287656 w 10130971"/>
              <a:gd name="connsiteY0" fmla="*/ 14514 h 6981371"/>
              <a:gd name="connsiteX1" fmla="*/ 0 w 10130971"/>
              <a:gd name="connsiteY1" fmla="*/ 6966857 h 6981371"/>
              <a:gd name="connsiteX2" fmla="*/ 10072914 w 10130971"/>
              <a:gd name="connsiteY2" fmla="*/ 6981371 h 6981371"/>
              <a:gd name="connsiteX3" fmla="*/ 10130971 w 10130971"/>
              <a:gd name="connsiteY3" fmla="*/ 0 h 6981371"/>
              <a:gd name="connsiteX4" fmla="*/ 8287656 w 10130971"/>
              <a:gd name="connsiteY4" fmla="*/ 14514 h 6981371"/>
              <a:gd name="connsiteX0" fmla="*/ 8229599 w 10130971"/>
              <a:gd name="connsiteY0" fmla="*/ 43543 h 6981371"/>
              <a:gd name="connsiteX1" fmla="*/ 0 w 10130971"/>
              <a:gd name="connsiteY1" fmla="*/ 6966857 h 6981371"/>
              <a:gd name="connsiteX2" fmla="*/ 10072914 w 10130971"/>
              <a:gd name="connsiteY2" fmla="*/ 6981371 h 6981371"/>
              <a:gd name="connsiteX3" fmla="*/ 10130971 w 10130971"/>
              <a:gd name="connsiteY3" fmla="*/ 0 h 6981371"/>
              <a:gd name="connsiteX4" fmla="*/ 8229599 w 10130971"/>
              <a:gd name="connsiteY4" fmla="*/ 43543 h 6981371"/>
              <a:gd name="connsiteX0" fmla="*/ 8229599 w 10101942"/>
              <a:gd name="connsiteY0" fmla="*/ 29029 h 6966857"/>
              <a:gd name="connsiteX1" fmla="*/ 0 w 10101942"/>
              <a:gd name="connsiteY1" fmla="*/ 6952343 h 6966857"/>
              <a:gd name="connsiteX2" fmla="*/ 10072914 w 10101942"/>
              <a:gd name="connsiteY2" fmla="*/ 6966857 h 6966857"/>
              <a:gd name="connsiteX3" fmla="*/ 10101942 w 10101942"/>
              <a:gd name="connsiteY3" fmla="*/ 0 h 6966857"/>
              <a:gd name="connsiteX4" fmla="*/ 8229599 w 10101942"/>
              <a:gd name="connsiteY4" fmla="*/ 29029 h 6966857"/>
              <a:gd name="connsiteX0" fmla="*/ 8229599 w 10101942"/>
              <a:gd name="connsiteY0" fmla="*/ 29029 h 6952343"/>
              <a:gd name="connsiteX1" fmla="*/ 0 w 10101942"/>
              <a:gd name="connsiteY1" fmla="*/ 6952343 h 6952343"/>
              <a:gd name="connsiteX2" fmla="*/ 9187543 w 10101942"/>
              <a:gd name="connsiteY2" fmla="*/ 6647542 h 6952343"/>
              <a:gd name="connsiteX3" fmla="*/ 10101942 w 10101942"/>
              <a:gd name="connsiteY3" fmla="*/ 0 h 6952343"/>
              <a:gd name="connsiteX4" fmla="*/ 8229599 w 10101942"/>
              <a:gd name="connsiteY4" fmla="*/ 29029 h 6952343"/>
              <a:gd name="connsiteX0" fmla="*/ 8229599 w 10101942"/>
              <a:gd name="connsiteY0" fmla="*/ 29029 h 6952343"/>
              <a:gd name="connsiteX1" fmla="*/ 0 w 10101942"/>
              <a:gd name="connsiteY1" fmla="*/ 6952343 h 6952343"/>
              <a:gd name="connsiteX2" fmla="*/ 10072915 w 10101942"/>
              <a:gd name="connsiteY2" fmla="*/ 6908799 h 6952343"/>
              <a:gd name="connsiteX3" fmla="*/ 10101942 w 10101942"/>
              <a:gd name="connsiteY3" fmla="*/ 0 h 6952343"/>
              <a:gd name="connsiteX4" fmla="*/ 8229599 w 10101942"/>
              <a:gd name="connsiteY4" fmla="*/ 29029 h 6952343"/>
              <a:gd name="connsiteX0" fmla="*/ 8229599 w 10072915"/>
              <a:gd name="connsiteY0" fmla="*/ 0 h 6923314"/>
              <a:gd name="connsiteX1" fmla="*/ 0 w 10072915"/>
              <a:gd name="connsiteY1" fmla="*/ 6923314 h 6923314"/>
              <a:gd name="connsiteX2" fmla="*/ 10072915 w 10072915"/>
              <a:gd name="connsiteY2" fmla="*/ 6879770 h 6923314"/>
              <a:gd name="connsiteX3" fmla="*/ 10072913 w 10072915"/>
              <a:gd name="connsiteY3" fmla="*/ 14514 h 6923314"/>
              <a:gd name="connsiteX4" fmla="*/ 8229599 w 10072915"/>
              <a:gd name="connsiteY4" fmla="*/ 0 h 6923314"/>
              <a:gd name="connsiteX0" fmla="*/ 8189307 w 10032623"/>
              <a:gd name="connsiteY0" fmla="*/ 0 h 6879770"/>
              <a:gd name="connsiteX1" fmla="*/ 0 w 10032623"/>
              <a:gd name="connsiteY1" fmla="*/ 6872950 h 6879770"/>
              <a:gd name="connsiteX2" fmla="*/ 10032623 w 10032623"/>
              <a:gd name="connsiteY2" fmla="*/ 6879770 h 6879770"/>
              <a:gd name="connsiteX3" fmla="*/ 10032621 w 10032623"/>
              <a:gd name="connsiteY3" fmla="*/ 14514 h 6879770"/>
              <a:gd name="connsiteX4" fmla="*/ 8189307 w 10032623"/>
              <a:gd name="connsiteY4" fmla="*/ 0 h 6879770"/>
              <a:gd name="connsiteX0" fmla="*/ 8189307 w 10032621"/>
              <a:gd name="connsiteY0" fmla="*/ 0 h 6872950"/>
              <a:gd name="connsiteX1" fmla="*/ 0 w 10032621"/>
              <a:gd name="connsiteY1" fmla="*/ 6872950 h 6872950"/>
              <a:gd name="connsiteX2" fmla="*/ 9780797 w 10032621"/>
              <a:gd name="connsiteY2" fmla="*/ 6466776 h 6872950"/>
              <a:gd name="connsiteX3" fmla="*/ 10032621 w 10032621"/>
              <a:gd name="connsiteY3" fmla="*/ 14514 h 6872950"/>
              <a:gd name="connsiteX4" fmla="*/ 8189307 w 10032621"/>
              <a:gd name="connsiteY4" fmla="*/ 0 h 6872950"/>
              <a:gd name="connsiteX0" fmla="*/ 8189307 w 10032621"/>
              <a:gd name="connsiteY0" fmla="*/ 0 h 6879771"/>
              <a:gd name="connsiteX1" fmla="*/ 0 w 10032621"/>
              <a:gd name="connsiteY1" fmla="*/ 6872950 h 6879771"/>
              <a:gd name="connsiteX2" fmla="*/ 9962112 w 10032621"/>
              <a:gd name="connsiteY2" fmla="*/ 6879771 h 6879771"/>
              <a:gd name="connsiteX3" fmla="*/ 10032621 w 10032621"/>
              <a:gd name="connsiteY3" fmla="*/ 14514 h 6879771"/>
              <a:gd name="connsiteX4" fmla="*/ 8189307 w 10032621"/>
              <a:gd name="connsiteY4" fmla="*/ 0 h 6879771"/>
              <a:gd name="connsiteX0" fmla="*/ 8189307 w 9962112"/>
              <a:gd name="connsiteY0" fmla="*/ 35852 h 6915623"/>
              <a:gd name="connsiteX1" fmla="*/ 0 w 9962112"/>
              <a:gd name="connsiteY1" fmla="*/ 6908802 h 6915623"/>
              <a:gd name="connsiteX2" fmla="*/ 9962112 w 9962112"/>
              <a:gd name="connsiteY2" fmla="*/ 6915623 h 6915623"/>
              <a:gd name="connsiteX3" fmla="*/ 9911745 w 9962112"/>
              <a:gd name="connsiteY3" fmla="*/ 0 h 6915623"/>
              <a:gd name="connsiteX4" fmla="*/ 8189307 w 9962112"/>
              <a:gd name="connsiteY4" fmla="*/ 35852 h 6915623"/>
              <a:gd name="connsiteX0" fmla="*/ 8189307 w 9962112"/>
              <a:gd name="connsiteY0" fmla="*/ 0 h 6879771"/>
              <a:gd name="connsiteX1" fmla="*/ 0 w 9962112"/>
              <a:gd name="connsiteY1" fmla="*/ 6872950 h 6879771"/>
              <a:gd name="connsiteX2" fmla="*/ 9962112 w 9962112"/>
              <a:gd name="connsiteY2" fmla="*/ 6879771 h 6879771"/>
              <a:gd name="connsiteX3" fmla="*/ 9962110 w 9962112"/>
              <a:gd name="connsiteY3" fmla="*/ 4441 h 6879771"/>
              <a:gd name="connsiteX4" fmla="*/ 8189307 w 9962112"/>
              <a:gd name="connsiteY4" fmla="*/ 0 h 6879771"/>
              <a:gd name="connsiteX0" fmla="*/ 8103255 w 9876060"/>
              <a:gd name="connsiteY0" fmla="*/ 0 h 6879771"/>
              <a:gd name="connsiteX1" fmla="*/ 0 w 9876060"/>
              <a:gd name="connsiteY1" fmla="*/ 6596086 h 6879771"/>
              <a:gd name="connsiteX2" fmla="*/ 9876060 w 9876060"/>
              <a:gd name="connsiteY2" fmla="*/ 6879771 h 6879771"/>
              <a:gd name="connsiteX3" fmla="*/ 9876058 w 9876060"/>
              <a:gd name="connsiteY3" fmla="*/ 4441 h 6879771"/>
              <a:gd name="connsiteX4" fmla="*/ 8103255 w 9876060"/>
              <a:gd name="connsiteY4" fmla="*/ 0 h 6879771"/>
              <a:gd name="connsiteX0" fmla="*/ 8196790 w 9969595"/>
              <a:gd name="connsiteY0" fmla="*/ 0 h 6879771"/>
              <a:gd name="connsiteX1" fmla="*/ 0 w 9969595"/>
              <a:gd name="connsiteY1" fmla="*/ 6876693 h 6879771"/>
              <a:gd name="connsiteX2" fmla="*/ 9969595 w 9969595"/>
              <a:gd name="connsiteY2" fmla="*/ 6879771 h 6879771"/>
              <a:gd name="connsiteX3" fmla="*/ 9969593 w 9969595"/>
              <a:gd name="connsiteY3" fmla="*/ 4441 h 6879771"/>
              <a:gd name="connsiteX4" fmla="*/ 8196790 w 9969595"/>
              <a:gd name="connsiteY4" fmla="*/ 0 h 6879771"/>
              <a:gd name="connsiteX0" fmla="*/ 8196790 w 9969593"/>
              <a:gd name="connsiteY0" fmla="*/ 0 h 6876693"/>
              <a:gd name="connsiteX1" fmla="*/ 0 w 9969593"/>
              <a:gd name="connsiteY1" fmla="*/ 6876693 h 6876693"/>
              <a:gd name="connsiteX2" fmla="*/ 9696472 w 9969593"/>
              <a:gd name="connsiteY2" fmla="*/ 6666511 h 6876693"/>
              <a:gd name="connsiteX3" fmla="*/ 9969593 w 9969593"/>
              <a:gd name="connsiteY3" fmla="*/ 4441 h 6876693"/>
              <a:gd name="connsiteX4" fmla="*/ 8196790 w 9969593"/>
              <a:gd name="connsiteY4" fmla="*/ 0 h 6876693"/>
              <a:gd name="connsiteX0" fmla="*/ 8196790 w 9969593"/>
              <a:gd name="connsiteY0" fmla="*/ 0 h 6879772"/>
              <a:gd name="connsiteX1" fmla="*/ 0 w 9969593"/>
              <a:gd name="connsiteY1" fmla="*/ 6876693 h 6879772"/>
              <a:gd name="connsiteX2" fmla="*/ 9965854 w 9969593"/>
              <a:gd name="connsiteY2" fmla="*/ 6879772 h 6879772"/>
              <a:gd name="connsiteX3" fmla="*/ 9969593 w 9969593"/>
              <a:gd name="connsiteY3" fmla="*/ 4441 h 6879772"/>
              <a:gd name="connsiteX4" fmla="*/ 8196790 w 9969593"/>
              <a:gd name="connsiteY4" fmla="*/ 0 h 6879772"/>
              <a:gd name="connsiteX0" fmla="*/ 8196790 w 9969593"/>
              <a:gd name="connsiteY0" fmla="*/ 3042 h 6882814"/>
              <a:gd name="connsiteX1" fmla="*/ 0 w 9969593"/>
              <a:gd name="connsiteY1" fmla="*/ 6879735 h 6882814"/>
              <a:gd name="connsiteX2" fmla="*/ 9965854 w 9969593"/>
              <a:gd name="connsiteY2" fmla="*/ 6882814 h 6882814"/>
              <a:gd name="connsiteX3" fmla="*/ 9969593 w 9969593"/>
              <a:gd name="connsiteY3" fmla="*/ 0 h 6882814"/>
              <a:gd name="connsiteX4" fmla="*/ 8196790 w 9969593"/>
              <a:gd name="connsiteY4" fmla="*/ 3042 h 6882814"/>
              <a:gd name="connsiteX0" fmla="*/ 8125703 w 9969593"/>
              <a:gd name="connsiteY0" fmla="*/ 0 h 6920927"/>
              <a:gd name="connsiteX1" fmla="*/ 0 w 9969593"/>
              <a:gd name="connsiteY1" fmla="*/ 6917848 h 6920927"/>
              <a:gd name="connsiteX2" fmla="*/ 9965854 w 9969593"/>
              <a:gd name="connsiteY2" fmla="*/ 6920927 h 6920927"/>
              <a:gd name="connsiteX3" fmla="*/ 9969593 w 9969593"/>
              <a:gd name="connsiteY3" fmla="*/ 38113 h 6920927"/>
              <a:gd name="connsiteX4" fmla="*/ 8125703 w 9969593"/>
              <a:gd name="connsiteY4" fmla="*/ 0 h 6920927"/>
              <a:gd name="connsiteX0" fmla="*/ 8466173 w 9969593"/>
              <a:gd name="connsiteY0" fmla="*/ 212562 h 6882814"/>
              <a:gd name="connsiteX1" fmla="*/ 0 w 9969593"/>
              <a:gd name="connsiteY1" fmla="*/ 6879735 h 6882814"/>
              <a:gd name="connsiteX2" fmla="*/ 9965854 w 9969593"/>
              <a:gd name="connsiteY2" fmla="*/ 6882814 h 6882814"/>
              <a:gd name="connsiteX3" fmla="*/ 9969593 w 9969593"/>
              <a:gd name="connsiteY3" fmla="*/ 0 h 6882814"/>
              <a:gd name="connsiteX4" fmla="*/ 8466173 w 9969593"/>
              <a:gd name="connsiteY4" fmla="*/ 212562 h 6882814"/>
              <a:gd name="connsiteX0" fmla="*/ 8196792 w 9969593"/>
              <a:gd name="connsiteY0" fmla="*/ 0 h 6883513"/>
              <a:gd name="connsiteX1" fmla="*/ 0 w 9969593"/>
              <a:gd name="connsiteY1" fmla="*/ 6880434 h 6883513"/>
              <a:gd name="connsiteX2" fmla="*/ 9965854 w 9969593"/>
              <a:gd name="connsiteY2" fmla="*/ 6883513 h 6883513"/>
              <a:gd name="connsiteX3" fmla="*/ 9969593 w 9969593"/>
              <a:gd name="connsiteY3" fmla="*/ 699 h 6883513"/>
              <a:gd name="connsiteX4" fmla="*/ 8196792 w 9969593"/>
              <a:gd name="connsiteY4" fmla="*/ 0 h 6883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69593" h="6883513">
                <a:moveTo>
                  <a:pt x="8196792" y="0"/>
                </a:moveTo>
                <a:lnTo>
                  <a:pt x="0" y="6880434"/>
                </a:lnTo>
                <a:lnTo>
                  <a:pt x="9965854" y="6883513"/>
                </a:lnTo>
                <a:cubicBezTo>
                  <a:pt x="9965853" y="4595094"/>
                  <a:pt x="9969594" y="2289118"/>
                  <a:pt x="9969593" y="699"/>
                </a:cubicBezTo>
                <a:lnTo>
                  <a:pt x="8196792"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7BA9D11D-23A6-E305-995F-60C90D73F353}"/>
              </a:ext>
            </a:extLst>
          </p:cNvPr>
          <p:cNvSpPr>
            <a:spLocks noGrp="1"/>
          </p:cNvSpPr>
          <p:nvPr>
            <p:ph type="title"/>
          </p:nvPr>
        </p:nvSpPr>
        <p:spPr>
          <a:xfrm>
            <a:off x="1174751" y="1524000"/>
            <a:ext cx="5530849" cy="4552950"/>
          </a:xfrm>
          <a:custGeom>
            <a:avLst/>
            <a:gdLst>
              <a:gd name="connsiteX0" fmla="*/ 0 w 5968999"/>
              <a:gd name="connsiteY0" fmla="*/ 2133600 h 2133600"/>
              <a:gd name="connsiteX1" fmla="*/ 2984500 w 5968999"/>
              <a:gd name="connsiteY1" fmla="*/ 0 h 2133600"/>
              <a:gd name="connsiteX2" fmla="*/ 5968999 w 5968999"/>
              <a:gd name="connsiteY2" fmla="*/ 2133600 h 2133600"/>
              <a:gd name="connsiteX3" fmla="*/ 0 w 5968999"/>
              <a:gd name="connsiteY3" fmla="*/ 2133600 h 2133600"/>
              <a:gd name="connsiteX0" fmla="*/ 25400 w 5994399"/>
              <a:gd name="connsiteY0" fmla="*/ 2552700 h 2552700"/>
              <a:gd name="connsiteX1" fmla="*/ 0 w 5994399"/>
              <a:gd name="connsiteY1" fmla="*/ 0 h 2552700"/>
              <a:gd name="connsiteX2" fmla="*/ 5994399 w 5994399"/>
              <a:gd name="connsiteY2" fmla="*/ 2552700 h 2552700"/>
              <a:gd name="connsiteX3" fmla="*/ 25400 w 5994399"/>
              <a:gd name="connsiteY3" fmla="*/ 2552700 h 2552700"/>
              <a:gd name="connsiteX0" fmla="*/ 25400 w 9232899"/>
              <a:gd name="connsiteY0" fmla="*/ 2571750 h 2571750"/>
              <a:gd name="connsiteX1" fmla="*/ 0 w 9232899"/>
              <a:gd name="connsiteY1" fmla="*/ 19050 h 2571750"/>
              <a:gd name="connsiteX2" fmla="*/ 9232899 w 9232899"/>
              <a:gd name="connsiteY2" fmla="*/ 0 h 2571750"/>
              <a:gd name="connsiteX3" fmla="*/ 25400 w 9232899"/>
              <a:gd name="connsiteY3" fmla="*/ 2571750 h 2571750"/>
              <a:gd name="connsiteX0" fmla="*/ 0 w 9378949"/>
              <a:gd name="connsiteY0" fmla="*/ 6991350 h 6991350"/>
              <a:gd name="connsiteX1" fmla="*/ 146050 w 9378949"/>
              <a:gd name="connsiteY1" fmla="*/ 19050 h 6991350"/>
              <a:gd name="connsiteX2" fmla="*/ 9378949 w 9378949"/>
              <a:gd name="connsiteY2" fmla="*/ 0 h 6991350"/>
              <a:gd name="connsiteX3" fmla="*/ 0 w 9378949"/>
              <a:gd name="connsiteY3" fmla="*/ 6991350 h 6991350"/>
              <a:gd name="connsiteX0" fmla="*/ 0 w 7588249"/>
              <a:gd name="connsiteY0" fmla="*/ 6972300 h 6972300"/>
              <a:gd name="connsiteX1" fmla="*/ 146050 w 7588249"/>
              <a:gd name="connsiteY1" fmla="*/ 0 h 6972300"/>
              <a:gd name="connsiteX2" fmla="*/ 7588249 w 7588249"/>
              <a:gd name="connsiteY2" fmla="*/ 647700 h 6972300"/>
              <a:gd name="connsiteX3" fmla="*/ 0 w 7588249"/>
              <a:gd name="connsiteY3" fmla="*/ 6972300 h 6972300"/>
              <a:gd name="connsiteX0" fmla="*/ 0 w 7588249"/>
              <a:gd name="connsiteY0" fmla="*/ 6343650 h 6343650"/>
              <a:gd name="connsiteX1" fmla="*/ 31750 w 7588249"/>
              <a:gd name="connsiteY1" fmla="*/ 0 h 6343650"/>
              <a:gd name="connsiteX2" fmla="*/ 7588249 w 7588249"/>
              <a:gd name="connsiteY2" fmla="*/ 19050 h 6343650"/>
              <a:gd name="connsiteX3" fmla="*/ 0 w 7588249"/>
              <a:gd name="connsiteY3" fmla="*/ 6343650 h 6343650"/>
              <a:gd name="connsiteX0" fmla="*/ 0 w 5702299"/>
              <a:gd name="connsiteY0" fmla="*/ 6343650 h 6343650"/>
              <a:gd name="connsiteX1" fmla="*/ 31750 w 5702299"/>
              <a:gd name="connsiteY1" fmla="*/ 0 h 6343650"/>
              <a:gd name="connsiteX2" fmla="*/ 5702299 w 5702299"/>
              <a:gd name="connsiteY2" fmla="*/ 19050 h 6343650"/>
              <a:gd name="connsiteX3" fmla="*/ 0 w 5702299"/>
              <a:gd name="connsiteY3" fmla="*/ 6343650 h 6343650"/>
              <a:gd name="connsiteX0" fmla="*/ 234950 w 5670549"/>
              <a:gd name="connsiteY0" fmla="*/ 4572000 h 4572000"/>
              <a:gd name="connsiteX1" fmla="*/ 0 w 5670549"/>
              <a:gd name="connsiteY1" fmla="*/ 0 h 4572000"/>
              <a:gd name="connsiteX2" fmla="*/ 5670549 w 5670549"/>
              <a:gd name="connsiteY2" fmla="*/ 19050 h 4572000"/>
              <a:gd name="connsiteX3" fmla="*/ 234950 w 5670549"/>
              <a:gd name="connsiteY3" fmla="*/ 4572000 h 4572000"/>
              <a:gd name="connsiteX0" fmla="*/ 0 w 5683249"/>
              <a:gd name="connsiteY0" fmla="*/ 4552950 h 4552950"/>
              <a:gd name="connsiteX1" fmla="*/ 12700 w 5683249"/>
              <a:gd name="connsiteY1" fmla="*/ 0 h 4552950"/>
              <a:gd name="connsiteX2" fmla="*/ 5683249 w 5683249"/>
              <a:gd name="connsiteY2" fmla="*/ 19050 h 4552950"/>
              <a:gd name="connsiteX3" fmla="*/ 0 w 5683249"/>
              <a:gd name="connsiteY3" fmla="*/ 4552950 h 4552950"/>
            </a:gdLst>
            <a:ahLst/>
            <a:cxnLst>
              <a:cxn ang="0">
                <a:pos x="connsiteX0" y="connsiteY0"/>
              </a:cxn>
              <a:cxn ang="0">
                <a:pos x="connsiteX1" y="connsiteY1"/>
              </a:cxn>
              <a:cxn ang="0">
                <a:pos x="connsiteX2" y="connsiteY2"/>
              </a:cxn>
              <a:cxn ang="0">
                <a:pos x="connsiteX3" y="connsiteY3"/>
              </a:cxn>
            </a:cxnLst>
            <a:rect l="l" t="t" r="r" b="b"/>
            <a:pathLst>
              <a:path w="5683249" h="4552950">
                <a:moveTo>
                  <a:pt x="0" y="4552950"/>
                </a:moveTo>
                <a:cubicBezTo>
                  <a:pt x="4233" y="3035300"/>
                  <a:pt x="8467" y="1517650"/>
                  <a:pt x="12700" y="0"/>
                </a:cubicBezTo>
                <a:lnTo>
                  <a:pt x="5683249" y="19050"/>
                </a:lnTo>
                <a:lnTo>
                  <a:pt x="0" y="4552950"/>
                </a:lnTo>
                <a:close/>
              </a:path>
            </a:pathLst>
          </a:custGeom>
        </p:spPr>
        <p:txBody>
          <a:bodyPr anchor="t"/>
          <a:lstStyle>
            <a:lvl1pPr>
              <a:defRPr sz="6000">
                <a:solidFill>
                  <a:schemeClr val="bg1"/>
                </a:solidFill>
              </a:defRPr>
            </a:lvl1pPr>
          </a:lstStyle>
          <a:p>
            <a:r>
              <a:rPr lang="en-US" dirty="0"/>
              <a:t>Click to edit Master title style</a:t>
            </a:r>
            <a:endParaRPr lang="en-GB" dirty="0"/>
          </a:p>
        </p:txBody>
      </p:sp>
      <p:pic>
        <p:nvPicPr>
          <p:cNvPr id="7" name="Picture 6" descr="A picture containing text&#10;&#10;Description automatically generated">
            <a:extLst>
              <a:ext uri="{FF2B5EF4-FFF2-40B4-BE49-F238E27FC236}">
                <a16:creationId xmlns:a16="http://schemas.microsoft.com/office/drawing/2014/main" id="{DB606E0C-A676-53AE-8071-5BFEF0073B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9" name="TextBox 8">
            <a:extLst>
              <a:ext uri="{FF2B5EF4-FFF2-40B4-BE49-F238E27FC236}">
                <a16:creationId xmlns:a16="http://schemas.microsoft.com/office/drawing/2014/main" id="{A358C546-056D-405C-591E-DEB4F0AE845F}"/>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Tree>
    <p:extLst>
      <p:ext uri="{BB962C8B-B14F-4D97-AF65-F5344CB8AC3E}">
        <p14:creationId xmlns:p14="http://schemas.microsoft.com/office/powerpoint/2010/main" val="397477191"/>
      </p:ext>
    </p:extLst>
  </p:cSld>
  <p:clrMapOvr>
    <a:masterClrMapping/>
  </p:clrMapOvr>
  <p:transition spd="slow">
    <p:cove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66DB13A-C929-2E4A-46D4-2C616D02FF43}"/>
              </a:ext>
            </a:extLst>
          </p:cNvPr>
          <p:cNvSpPr txBox="1"/>
          <p:nvPr userDrawn="1"/>
        </p:nvSpPr>
        <p:spPr>
          <a:xfrm>
            <a:off x="1" y="6407737"/>
            <a:ext cx="428017" cy="338554"/>
          </a:xfrm>
          <a:prstGeom prst="rect">
            <a:avLst/>
          </a:prstGeom>
          <a:noFill/>
        </p:spPr>
        <p:txBody>
          <a:bodyPr wrap="square" rtlCol="0">
            <a:spAutoFit/>
          </a:bodyPr>
          <a:lstStyle/>
          <a:p>
            <a:fld id="{8B97CA73-A39B-42BC-A02D-27E5D7DD8F1E}" type="slidenum">
              <a:rPr lang="en-GB" sz="1600" smtClean="0">
                <a:solidFill>
                  <a:schemeClr val="bg1"/>
                </a:solidFill>
                <a:latin typeface="Public Sans SemiBold" pitchFamily="2" charset="0"/>
              </a:rPr>
              <a:t>‹#›</a:t>
            </a:fld>
            <a:endParaRPr lang="en-GB" sz="1600" dirty="0">
              <a:solidFill>
                <a:schemeClr val="bg1"/>
              </a:solidFill>
              <a:latin typeface="Public Sans SemiBold" pitchFamily="2" charset="0"/>
            </a:endParaRPr>
          </a:p>
        </p:txBody>
      </p: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19" name="Rectangle 18">
            <a:extLst>
              <a:ext uri="{FF2B5EF4-FFF2-40B4-BE49-F238E27FC236}">
                <a16:creationId xmlns:a16="http://schemas.microsoft.com/office/drawing/2014/main" id="{F836CAF3-B4A3-C314-CA02-309CAEE3CFD1}"/>
              </a:ext>
            </a:extLst>
          </p:cNvPr>
          <p:cNvSpPr/>
          <p:nvPr userDrawn="1"/>
        </p:nvSpPr>
        <p:spPr>
          <a:xfrm>
            <a:off x="-17023" y="0"/>
            <a:ext cx="428017"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nvGrpSpPr>
          <p:cNvPr id="4" name="Group 3">
            <a:extLst>
              <a:ext uri="{FF2B5EF4-FFF2-40B4-BE49-F238E27FC236}">
                <a16:creationId xmlns:a16="http://schemas.microsoft.com/office/drawing/2014/main" id="{87DF2AC4-CA2E-B982-4D06-400816D628E2}"/>
              </a:ext>
            </a:extLst>
          </p:cNvPr>
          <p:cNvGrpSpPr/>
          <p:nvPr userDrawn="1"/>
        </p:nvGrpSpPr>
        <p:grpSpPr>
          <a:xfrm rot="2700000">
            <a:off x="249075" y="329549"/>
            <a:ext cx="265664" cy="387147"/>
            <a:chOff x="2017138" y="377173"/>
            <a:chExt cx="265664" cy="387146"/>
          </a:xfrm>
          <a:solidFill>
            <a:srgbClr val="CEE00F"/>
          </a:solidFill>
        </p:grpSpPr>
        <p:sp>
          <p:nvSpPr>
            <p:cNvPr id="5" name="Rectangle 4">
              <a:extLst>
                <a:ext uri="{FF2B5EF4-FFF2-40B4-BE49-F238E27FC236}">
                  <a16:creationId xmlns:a16="http://schemas.microsoft.com/office/drawing/2014/main" id="{E5F81BFF-5319-03C1-55EB-AF26D2675559}"/>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B8014C"/>
                </a:solidFill>
              </a:endParaRPr>
            </a:p>
          </p:txBody>
        </p:sp>
        <p:sp>
          <p:nvSpPr>
            <p:cNvPr id="14" name="Rectangle 13">
              <a:extLst>
                <a:ext uri="{FF2B5EF4-FFF2-40B4-BE49-F238E27FC236}">
                  <a16:creationId xmlns:a16="http://schemas.microsoft.com/office/drawing/2014/main" id="{0E45D2FE-A636-8D41-1428-F9425F839C0B}"/>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B8014C"/>
                </a:solidFill>
              </a:endParaRPr>
            </a:p>
          </p:txBody>
        </p:sp>
      </p:grpSp>
      <p:sp>
        <p:nvSpPr>
          <p:cNvPr id="18" name="TextBox 17">
            <a:extLst>
              <a:ext uri="{FF2B5EF4-FFF2-40B4-BE49-F238E27FC236}">
                <a16:creationId xmlns:a16="http://schemas.microsoft.com/office/drawing/2014/main" id="{141D7530-6AE3-18FF-BAF1-58B35268BD17}"/>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7" name="Picture Placeholder 2">
            <a:extLst>
              <a:ext uri="{FF2B5EF4-FFF2-40B4-BE49-F238E27FC236}">
                <a16:creationId xmlns:a16="http://schemas.microsoft.com/office/drawing/2014/main" id="{19E4E09D-7241-940B-1511-6688092ECCFA}"/>
              </a:ext>
            </a:extLst>
          </p:cNvPr>
          <p:cNvSpPr>
            <a:spLocks noGrp="1"/>
          </p:cNvSpPr>
          <p:nvPr>
            <p:ph type="pic" idx="12" hasCustomPrompt="1"/>
          </p:nvPr>
        </p:nvSpPr>
        <p:spPr>
          <a:xfrm>
            <a:off x="6075296" y="-2292"/>
            <a:ext cx="6109085" cy="6861491"/>
          </a:xfrm>
          <a:custGeom>
            <a:avLst/>
            <a:gdLst>
              <a:gd name="connsiteX0" fmla="*/ -27 w 10440079"/>
              <a:gd name="connsiteY0" fmla="*/ 4443768 h 6909846"/>
              <a:gd name="connsiteX1" fmla="*/ 1033888 w 10440079"/>
              <a:gd name="connsiteY1" fmla="*/ 1368585 h 6909846"/>
              <a:gd name="connsiteX2" fmla="*/ 5220040 w 10440079"/>
              <a:gd name="connsiteY2" fmla="*/ 0 h 6909846"/>
              <a:gd name="connsiteX3" fmla="*/ 9406191 w 10440079"/>
              <a:gd name="connsiteY3" fmla="*/ 1368585 h 6909846"/>
              <a:gd name="connsiteX4" fmla="*/ 10440106 w 10440079"/>
              <a:gd name="connsiteY4" fmla="*/ 4443768 h 6909846"/>
              <a:gd name="connsiteX5" fmla="*/ 7543163 w 10440079"/>
              <a:gd name="connsiteY5" fmla="*/ 6909882 h 6909846"/>
              <a:gd name="connsiteX6" fmla="*/ 2896916 w 10440079"/>
              <a:gd name="connsiteY6" fmla="*/ 6909882 h 6909846"/>
              <a:gd name="connsiteX7" fmla="*/ -27 w 10440079"/>
              <a:gd name="connsiteY7" fmla="*/ 4443768 h 6909846"/>
              <a:gd name="connsiteX0" fmla="*/ 64918 w 10505051"/>
              <a:gd name="connsiteY0" fmla="*/ 4443768 h 6919821"/>
              <a:gd name="connsiteX1" fmla="*/ 1098833 w 10505051"/>
              <a:gd name="connsiteY1" fmla="*/ 1368585 h 6919821"/>
              <a:gd name="connsiteX2" fmla="*/ 5284985 w 10505051"/>
              <a:gd name="connsiteY2" fmla="*/ 0 h 6919821"/>
              <a:gd name="connsiteX3" fmla="*/ 9471136 w 10505051"/>
              <a:gd name="connsiteY3" fmla="*/ 1368585 h 6919821"/>
              <a:gd name="connsiteX4" fmla="*/ 10505051 w 10505051"/>
              <a:gd name="connsiteY4" fmla="*/ 4443768 h 6919821"/>
              <a:gd name="connsiteX5" fmla="*/ 7608108 w 10505051"/>
              <a:gd name="connsiteY5" fmla="*/ 6909882 h 6919821"/>
              <a:gd name="connsiteX6" fmla="*/ 0 w 10505051"/>
              <a:gd name="connsiteY6" fmla="*/ 6919821 h 6919821"/>
              <a:gd name="connsiteX7" fmla="*/ 64918 w 10505051"/>
              <a:gd name="connsiteY7" fmla="*/ 4443768 h 6919821"/>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05051 w 10540151"/>
              <a:gd name="connsiteY4" fmla="*/ 4443768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381683 w 10540151"/>
              <a:gd name="connsiteY3" fmla="*/ 194505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3578087 h 6064079"/>
              <a:gd name="connsiteX1" fmla="*/ 1098833 w 10540151"/>
              <a:gd name="connsiteY1" fmla="*/ 502904 h 6064079"/>
              <a:gd name="connsiteX2" fmla="*/ 8256785 w 10540151"/>
              <a:gd name="connsiteY2" fmla="*/ 18902 h 6064079"/>
              <a:gd name="connsiteX3" fmla="*/ 9381683 w 10540151"/>
              <a:gd name="connsiteY3" fmla="*/ 1079374 h 6064079"/>
              <a:gd name="connsiteX4" fmla="*/ 10524929 w 10540151"/>
              <a:gd name="connsiteY4" fmla="*/ 0 h 6064079"/>
              <a:gd name="connsiteX5" fmla="*/ 10540151 w 10540151"/>
              <a:gd name="connsiteY5" fmla="*/ 6064079 h 6064079"/>
              <a:gd name="connsiteX6" fmla="*/ 0 w 10540151"/>
              <a:gd name="connsiteY6" fmla="*/ 6054140 h 6064079"/>
              <a:gd name="connsiteX7" fmla="*/ 64918 w 10540151"/>
              <a:gd name="connsiteY7" fmla="*/ 3578087 h 6064079"/>
              <a:gd name="connsiteX0" fmla="*/ 64918 w 10540151"/>
              <a:gd name="connsiteY0" fmla="*/ 4407027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64918 w 10540151"/>
              <a:gd name="connsiteY7" fmla="*/ 4407027 h 6893019"/>
              <a:gd name="connsiteX0" fmla="*/ 8264700 w 10540151"/>
              <a:gd name="connsiteY0" fmla="*/ 0 h 6898966"/>
              <a:gd name="connsiteX1" fmla="*/ 9139589 w 10540151"/>
              <a:gd name="connsiteY1" fmla="*/ 5947 h 6898966"/>
              <a:gd name="connsiteX2" fmla="*/ 8256785 w 10540151"/>
              <a:gd name="connsiteY2" fmla="*/ 853789 h 6898966"/>
              <a:gd name="connsiteX3" fmla="*/ 9381683 w 10540151"/>
              <a:gd name="connsiteY3" fmla="*/ 1914261 h 6898966"/>
              <a:gd name="connsiteX4" fmla="*/ 10524929 w 10540151"/>
              <a:gd name="connsiteY4" fmla="*/ 834887 h 6898966"/>
              <a:gd name="connsiteX5" fmla="*/ 10540151 w 10540151"/>
              <a:gd name="connsiteY5" fmla="*/ 6898966 h 6898966"/>
              <a:gd name="connsiteX6" fmla="*/ 0 w 10540151"/>
              <a:gd name="connsiteY6" fmla="*/ 6889027 h 6898966"/>
              <a:gd name="connsiteX7" fmla="*/ 8264700 w 10540151"/>
              <a:gd name="connsiteY7" fmla="*/ 0 h 6898966"/>
              <a:gd name="connsiteX0" fmla="*/ 8232616 w 10540151"/>
              <a:gd name="connsiteY0" fmla="*/ 14105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8232616 w 10540151"/>
              <a:gd name="connsiteY7" fmla="*/ 14105 h 6893019"/>
              <a:gd name="connsiteX0" fmla="*/ 8232616 w 10540151"/>
              <a:gd name="connsiteY0" fmla="*/ 6084 h 6884998"/>
              <a:gd name="connsiteX1" fmla="*/ 9119536 w 10540151"/>
              <a:gd name="connsiteY1" fmla="*/ 0 h 6884998"/>
              <a:gd name="connsiteX2" fmla="*/ 8256785 w 10540151"/>
              <a:gd name="connsiteY2" fmla="*/ 839821 h 6884998"/>
              <a:gd name="connsiteX3" fmla="*/ 9381683 w 10540151"/>
              <a:gd name="connsiteY3" fmla="*/ 1900293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93715 w 10540151"/>
              <a:gd name="connsiteY3" fmla="*/ 1471167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5641 w 10540151"/>
              <a:gd name="connsiteY3" fmla="*/ 1904304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08887"/>
              <a:gd name="connsiteY0" fmla="*/ 6084 h 6875059"/>
              <a:gd name="connsiteX1" fmla="*/ 9119536 w 10508887"/>
              <a:gd name="connsiteY1" fmla="*/ 0 h 6875059"/>
              <a:gd name="connsiteX2" fmla="*/ 8256785 w 10508887"/>
              <a:gd name="connsiteY2" fmla="*/ 839821 h 6875059"/>
              <a:gd name="connsiteX3" fmla="*/ 9365641 w 10508887"/>
              <a:gd name="connsiteY3" fmla="*/ 1904304 h 6875059"/>
              <a:gd name="connsiteX4" fmla="*/ 10508887 w 10508887"/>
              <a:gd name="connsiteY4" fmla="*/ 808888 h 6875059"/>
              <a:gd name="connsiteX5" fmla="*/ 10504057 w 10508887"/>
              <a:gd name="connsiteY5" fmla="*/ 6868956 h 6875059"/>
              <a:gd name="connsiteX6" fmla="*/ 0 w 10508887"/>
              <a:gd name="connsiteY6" fmla="*/ 6875059 h 6875059"/>
              <a:gd name="connsiteX7" fmla="*/ 8232616 w 10508887"/>
              <a:gd name="connsiteY7" fmla="*/ 6084 h 6875059"/>
              <a:gd name="connsiteX0" fmla="*/ 8172458 w 10448729"/>
              <a:gd name="connsiteY0" fmla="*/ 6084 h 6871048"/>
              <a:gd name="connsiteX1" fmla="*/ 9059378 w 10448729"/>
              <a:gd name="connsiteY1" fmla="*/ 0 h 6871048"/>
              <a:gd name="connsiteX2" fmla="*/ 8196627 w 10448729"/>
              <a:gd name="connsiteY2" fmla="*/ 839821 h 6871048"/>
              <a:gd name="connsiteX3" fmla="*/ 9305483 w 10448729"/>
              <a:gd name="connsiteY3" fmla="*/ 1904304 h 6871048"/>
              <a:gd name="connsiteX4" fmla="*/ 10448729 w 10448729"/>
              <a:gd name="connsiteY4" fmla="*/ 808888 h 6871048"/>
              <a:gd name="connsiteX5" fmla="*/ 10443899 w 10448729"/>
              <a:gd name="connsiteY5" fmla="*/ 6868956 h 6871048"/>
              <a:gd name="connsiteX6" fmla="*/ 0 w 10448729"/>
              <a:gd name="connsiteY6" fmla="*/ 6871048 h 6871048"/>
              <a:gd name="connsiteX7" fmla="*/ 8172458 w 10448729"/>
              <a:gd name="connsiteY7" fmla="*/ 6084 h 6871048"/>
              <a:gd name="connsiteX0" fmla="*/ 8105277 w 10381548"/>
              <a:gd name="connsiteY0" fmla="*/ 6084 h 6868956"/>
              <a:gd name="connsiteX1" fmla="*/ 8992197 w 10381548"/>
              <a:gd name="connsiteY1" fmla="*/ 0 h 6868956"/>
              <a:gd name="connsiteX2" fmla="*/ 8129446 w 10381548"/>
              <a:gd name="connsiteY2" fmla="*/ 839821 h 6868956"/>
              <a:gd name="connsiteX3" fmla="*/ 9238302 w 10381548"/>
              <a:gd name="connsiteY3" fmla="*/ 1904304 h 6868956"/>
              <a:gd name="connsiteX4" fmla="*/ 10381548 w 10381548"/>
              <a:gd name="connsiteY4" fmla="*/ 808888 h 6868956"/>
              <a:gd name="connsiteX5" fmla="*/ 10376718 w 10381548"/>
              <a:gd name="connsiteY5" fmla="*/ 6868956 h 6868956"/>
              <a:gd name="connsiteX6" fmla="*/ 0 w 10381548"/>
              <a:gd name="connsiteY6" fmla="*/ 6788938 h 6868956"/>
              <a:gd name="connsiteX7" fmla="*/ 8105277 w 10381548"/>
              <a:gd name="connsiteY7" fmla="*/ 6084 h 6868956"/>
              <a:gd name="connsiteX0" fmla="*/ 8164993 w 10441264"/>
              <a:gd name="connsiteY0" fmla="*/ 6084 h 6868956"/>
              <a:gd name="connsiteX1" fmla="*/ 9051913 w 10441264"/>
              <a:gd name="connsiteY1" fmla="*/ 0 h 6868956"/>
              <a:gd name="connsiteX2" fmla="*/ 8189162 w 10441264"/>
              <a:gd name="connsiteY2" fmla="*/ 839821 h 6868956"/>
              <a:gd name="connsiteX3" fmla="*/ 9298018 w 10441264"/>
              <a:gd name="connsiteY3" fmla="*/ 1904304 h 6868956"/>
              <a:gd name="connsiteX4" fmla="*/ 10441264 w 10441264"/>
              <a:gd name="connsiteY4" fmla="*/ 808888 h 6868956"/>
              <a:gd name="connsiteX5" fmla="*/ 10436434 w 10441264"/>
              <a:gd name="connsiteY5" fmla="*/ 6868956 h 6868956"/>
              <a:gd name="connsiteX6" fmla="*/ 0 w 10441264"/>
              <a:gd name="connsiteY6" fmla="*/ 6863583 h 6868956"/>
              <a:gd name="connsiteX7" fmla="*/ 8164993 w 10441264"/>
              <a:gd name="connsiteY7" fmla="*/ 6084 h 6868956"/>
              <a:gd name="connsiteX0" fmla="*/ 8164993 w 10441264"/>
              <a:gd name="connsiteY0" fmla="*/ 6084 h 6863583"/>
              <a:gd name="connsiteX1" fmla="*/ 9051913 w 10441264"/>
              <a:gd name="connsiteY1" fmla="*/ 0 h 6863583"/>
              <a:gd name="connsiteX2" fmla="*/ 8189162 w 10441264"/>
              <a:gd name="connsiteY2" fmla="*/ 839821 h 6863583"/>
              <a:gd name="connsiteX3" fmla="*/ 9298018 w 10441264"/>
              <a:gd name="connsiteY3" fmla="*/ 1904304 h 6863583"/>
              <a:gd name="connsiteX4" fmla="*/ 10441264 w 10441264"/>
              <a:gd name="connsiteY4" fmla="*/ 808888 h 6863583"/>
              <a:gd name="connsiteX5" fmla="*/ 10216232 w 10441264"/>
              <a:gd name="connsiteY5" fmla="*/ 6652486 h 6863583"/>
              <a:gd name="connsiteX6" fmla="*/ 0 w 10441264"/>
              <a:gd name="connsiteY6" fmla="*/ 6863583 h 6863583"/>
              <a:gd name="connsiteX7" fmla="*/ 8164993 w 10441264"/>
              <a:gd name="connsiteY7" fmla="*/ 6084 h 6863583"/>
              <a:gd name="connsiteX0" fmla="*/ 8164993 w 10441264"/>
              <a:gd name="connsiteY0" fmla="*/ 6084 h 6865224"/>
              <a:gd name="connsiteX1" fmla="*/ 9051913 w 10441264"/>
              <a:gd name="connsiteY1" fmla="*/ 0 h 6865224"/>
              <a:gd name="connsiteX2" fmla="*/ 8189162 w 10441264"/>
              <a:gd name="connsiteY2" fmla="*/ 839821 h 6865224"/>
              <a:gd name="connsiteX3" fmla="*/ 9298018 w 10441264"/>
              <a:gd name="connsiteY3" fmla="*/ 1904304 h 6865224"/>
              <a:gd name="connsiteX4" fmla="*/ 10441264 w 10441264"/>
              <a:gd name="connsiteY4" fmla="*/ 808888 h 6865224"/>
              <a:gd name="connsiteX5" fmla="*/ 10436434 w 10441264"/>
              <a:gd name="connsiteY5" fmla="*/ 6865224 h 6865224"/>
              <a:gd name="connsiteX6" fmla="*/ 0 w 10441264"/>
              <a:gd name="connsiteY6" fmla="*/ 6863583 h 6865224"/>
              <a:gd name="connsiteX7" fmla="*/ 8164993 w 10441264"/>
              <a:gd name="connsiteY7" fmla="*/ 6084 h 6865224"/>
              <a:gd name="connsiteX0" fmla="*/ 8164993 w 10437532"/>
              <a:gd name="connsiteY0" fmla="*/ 6084 h 6865224"/>
              <a:gd name="connsiteX1" fmla="*/ 9051913 w 10437532"/>
              <a:gd name="connsiteY1" fmla="*/ 0 h 6865224"/>
              <a:gd name="connsiteX2" fmla="*/ 8189162 w 10437532"/>
              <a:gd name="connsiteY2" fmla="*/ 839821 h 6865224"/>
              <a:gd name="connsiteX3" fmla="*/ 9298018 w 10437532"/>
              <a:gd name="connsiteY3" fmla="*/ 1904304 h 6865224"/>
              <a:gd name="connsiteX4" fmla="*/ 10437532 w 10437532"/>
              <a:gd name="connsiteY4" fmla="*/ 808888 h 6865224"/>
              <a:gd name="connsiteX5" fmla="*/ 10436434 w 10437532"/>
              <a:gd name="connsiteY5" fmla="*/ 6865224 h 6865224"/>
              <a:gd name="connsiteX6" fmla="*/ 0 w 10437532"/>
              <a:gd name="connsiteY6" fmla="*/ 6863583 h 6865224"/>
              <a:gd name="connsiteX7" fmla="*/ 8164993 w 10437532"/>
              <a:gd name="connsiteY7" fmla="*/ 6084 h 6865224"/>
              <a:gd name="connsiteX0" fmla="*/ 8164993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4993 w 10437532"/>
              <a:gd name="connsiteY7" fmla="*/ 2351 h 6861491"/>
              <a:gd name="connsiteX0" fmla="*/ 8120206 w 10437532"/>
              <a:gd name="connsiteY0" fmla="*/ 99389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20206 w 10437532"/>
              <a:gd name="connsiteY7" fmla="*/ 99389 h 6861491"/>
              <a:gd name="connsiteX0" fmla="*/ 8168725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8725 w 10437532"/>
              <a:gd name="connsiteY7" fmla="*/ 2351 h 6861491"/>
              <a:gd name="connsiteX0" fmla="*/ 4323839 w 10437532"/>
              <a:gd name="connsiteY0" fmla="*/ 13368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4323839 w 10437532"/>
              <a:gd name="connsiteY7" fmla="*/ 13368 h 6861491"/>
              <a:gd name="connsiteX0" fmla="*/ 0 w 6113693"/>
              <a:gd name="connsiteY0" fmla="*/ 13368 h 6861491"/>
              <a:gd name="connsiteX1" fmla="*/ 4724342 w 6113693"/>
              <a:gd name="connsiteY1" fmla="*/ 0 h 6861491"/>
              <a:gd name="connsiteX2" fmla="*/ 3865323 w 6113693"/>
              <a:gd name="connsiteY2" fmla="*/ 836088 h 6861491"/>
              <a:gd name="connsiteX3" fmla="*/ 4974179 w 6113693"/>
              <a:gd name="connsiteY3" fmla="*/ 1900571 h 6861491"/>
              <a:gd name="connsiteX4" fmla="*/ 6113693 w 6113693"/>
              <a:gd name="connsiteY4" fmla="*/ 805155 h 6861491"/>
              <a:gd name="connsiteX5" fmla="*/ 6112595 w 6113693"/>
              <a:gd name="connsiteY5" fmla="*/ 6861491 h 6861491"/>
              <a:gd name="connsiteX6" fmla="*/ 5790 w 6113693"/>
              <a:gd name="connsiteY6" fmla="*/ 6859850 h 6861491"/>
              <a:gd name="connsiteX7" fmla="*/ 0 w 6113693"/>
              <a:gd name="connsiteY7" fmla="*/ 13368 h 6861491"/>
              <a:gd name="connsiteX0" fmla="*/ 0 w 6124710"/>
              <a:gd name="connsiteY0" fmla="*/ 2351 h 6861491"/>
              <a:gd name="connsiteX1" fmla="*/ 4735359 w 6124710"/>
              <a:gd name="connsiteY1" fmla="*/ 0 h 6861491"/>
              <a:gd name="connsiteX2" fmla="*/ 3876340 w 6124710"/>
              <a:gd name="connsiteY2" fmla="*/ 836088 h 6861491"/>
              <a:gd name="connsiteX3" fmla="*/ 4985196 w 6124710"/>
              <a:gd name="connsiteY3" fmla="*/ 1900571 h 6861491"/>
              <a:gd name="connsiteX4" fmla="*/ 6124710 w 6124710"/>
              <a:gd name="connsiteY4" fmla="*/ 805155 h 6861491"/>
              <a:gd name="connsiteX5" fmla="*/ 6123612 w 6124710"/>
              <a:gd name="connsiteY5" fmla="*/ 6861491 h 6861491"/>
              <a:gd name="connsiteX6" fmla="*/ 16807 w 6124710"/>
              <a:gd name="connsiteY6" fmla="*/ 6859850 h 6861491"/>
              <a:gd name="connsiteX7" fmla="*/ 0 w 6124710"/>
              <a:gd name="connsiteY7" fmla="*/ 2351 h 6861491"/>
              <a:gd name="connsiteX0" fmla="*/ 545096 w 6107946"/>
              <a:gd name="connsiteY0" fmla="*/ 652346 h 6861491"/>
              <a:gd name="connsiteX1" fmla="*/ 4718595 w 6107946"/>
              <a:gd name="connsiteY1" fmla="*/ 0 h 6861491"/>
              <a:gd name="connsiteX2" fmla="*/ 3859576 w 6107946"/>
              <a:gd name="connsiteY2" fmla="*/ 836088 h 6861491"/>
              <a:gd name="connsiteX3" fmla="*/ 4968432 w 6107946"/>
              <a:gd name="connsiteY3" fmla="*/ 1900571 h 6861491"/>
              <a:gd name="connsiteX4" fmla="*/ 6107946 w 6107946"/>
              <a:gd name="connsiteY4" fmla="*/ 805155 h 6861491"/>
              <a:gd name="connsiteX5" fmla="*/ 6106848 w 6107946"/>
              <a:gd name="connsiteY5" fmla="*/ 6861491 h 6861491"/>
              <a:gd name="connsiteX6" fmla="*/ 43 w 6107946"/>
              <a:gd name="connsiteY6" fmla="*/ 6859850 h 6861491"/>
              <a:gd name="connsiteX7" fmla="*/ 545096 w 6107946"/>
              <a:gd name="connsiteY7" fmla="*/ 652346 h 6861491"/>
              <a:gd name="connsiteX0" fmla="*/ 6409 w 6109085"/>
              <a:gd name="connsiteY0" fmla="*/ 13368 h 6861491"/>
              <a:gd name="connsiteX1" fmla="*/ 4719734 w 6109085"/>
              <a:gd name="connsiteY1" fmla="*/ 0 h 6861491"/>
              <a:gd name="connsiteX2" fmla="*/ 3860715 w 6109085"/>
              <a:gd name="connsiteY2" fmla="*/ 836088 h 6861491"/>
              <a:gd name="connsiteX3" fmla="*/ 4969571 w 6109085"/>
              <a:gd name="connsiteY3" fmla="*/ 1900571 h 6861491"/>
              <a:gd name="connsiteX4" fmla="*/ 6109085 w 6109085"/>
              <a:gd name="connsiteY4" fmla="*/ 805155 h 6861491"/>
              <a:gd name="connsiteX5" fmla="*/ 6107987 w 6109085"/>
              <a:gd name="connsiteY5" fmla="*/ 6861491 h 6861491"/>
              <a:gd name="connsiteX6" fmla="*/ 1182 w 6109085"/>
              <a:gd name="connsiteY6" fmla="*/ 6859850 h 6861491"/>
              <a:gd name="connsiteX7" fmla="*/ 6409 w 6109085"/>
              <a:gd name="connsiteY7" fmla="*/ 13368 h 68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09085" h="6861491">
                <a:moveTo>
                  <a:pt x="6409" y="13368"/>
                </a:moveTo>
                <a:lnTo>
                  <a:pt x="4719734" y="0"/>
                </a:lnTo>
                <a:lnTo>
                  <a:pt x="3860715" y="836088"/>
                </a:lnTo>
                <a:lnTo>
                  <a:pt x="4969571" y="1900571"/>
                </a:lnTo>
                <a:lnTo>
                  <a:pt x="6109085" y="805155"/>
                </a:lnTo>
                <a:lnTo>
                  <a:pt x="6107987" y="6861491"/>
                </a:lnTo>
                <a:lnTo>
                  <a:pt x="1182" y="6859850"/>
                </a:lnTo>
                <a:cubicBezTo>
                  <a:pt x="-4420" y="4574017"/>
                  <a:pt x="12011" y="2299201"/>
                  <a:pt x="6409" y="13368"/>
                </a:cubicBez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GB" dirty="0"/>
              <a:t>            </a:t>
            </a:r>
          </a:p>
        </p:txBody>
      </p:sp>
      <p:sp>
        <p:nvSpPr>
          <p:cNvPr id="10" name="Footer Placeholder 4">
            <a:extLst>
              <a:ext uri="{FF2B5EF4-FFF2-40B4-BE49-F238E27FC236}">
                <a16:creationId xmlns:a16="http://schemas.microsoft.com/office/drawing/2014/main" id="{1A399867-FC31-9C66-FD66-6259E772CBAB}"/>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2" name="Content Placeholder 2">
            <a:extLst>
              <a:ext uri="{FF2B5EF4-FFF2-40B4-BE49-F238E27FC236}">
                <a16:creationId xmlns:a16="http://schemas.microsoft.com/office/drawing/2014/main" id="{8BFDF3F7-0863-FA16-3D10-CDEC944961AA}"/>
              </a:ext>
            </a:extLst>
          </p:cNvPr>
          <p:cNvSpPr>
            <a:spLocks noGrp="1"/>
          </p:cNvSpPr>
          <p:nvPr>
            <p:ph idx="1"/>
          </p:nvPr>
        </p:nvSpPr>
        <p:spPr>
          <a:xfrm>
            <a:off x="899999" y="2520000"/>
            <a:ext cx="4481625" cy="2878385"/>
          </a:xfrm>
        </p:spPr>
        <p:txBody>
          <a:bodyPr/>
          <a:lstStyle>
            <a:lvl1pPr marL="0" indent="0">
              <a:buFontTx/>
              <a:buNone/>
              <a:defRPr sz="1600" baseline="0">
                <a:solidFill>
                  <a:schemeClr val="tx1"/>
                </a:solidFill>
              </a:defRPr>
            </a:lvl1pPr>
            <a:lvl2pPr>
              <a:defRPr sz="1400" baseline="0">
                <a:solidFill>
                  <a:schemeClr val="tx1"/>
                </a:solidFill>
              </a:defRPr>
            </a:lvl2pPr>
            <a:lvl3pPr>
              <a:defRPr sz="1200" baseline="0">
                <a:solidFill>
                  <a:schemeClr val="tx1"/>
                </a:solidFill>
                <a:latin typeface="Public Sans Light" pitchFamily="2" charset="0"/>
              </a:defRPr>
            </a:lvl3pPr>
            <a:lvl4pPr>
              <a:defRPr sz="1400" baseline="0">
                <a:solidFill>
                  <a:schemeClr val="tx1"/>
                </a:solidFill>
                <a:latin typeface="Public Sans Light" pitchFamily="2" charset="0"/>
              </a:defRPr>
            </a:lvl4pPr>
            <a:lvl5pPr>
              <a:defRPr sz="1400" baseline="0">
                <a:solidFill>
                  <a:schemeClr val="tx1"/>
                </a:solidFill>
                <a:latin typeface="Public Sans Light" pitchFamily="2" charset="0"/>
              </a:defRPr>
            </a:lvl5pPr>
          </a:lstStyle>
          <a:p>
            <a:pPr marL="228594" marR="0" lvl="0" indent="-228594" algn="l" defTabSz="914377" rtl="0" eaLnBrk="1" fontAlgn="auto" latinLnBrk="0" hangingPunct="1">
              <a:lnSpc>
                <a:spcPct val="110000"/>
              </a:lnSpc>
              <a:spcBef>
                <a:spcPts val="1000"/>
              </a:spcBef>
              <a:spcAft>
                <a:spcPts val="0"/>
              </a:spcAft>
              <a:buClrTx/>
              <a:buSzTx/>
              <a:buFont typeface="Wingdings" panose="05000000000000000000" pitchFamily="2" charset="2"/>
              <a:buChar char="§"/>
              <a:tabLst/>
              <a:defRPr/>
            </a:pPr>
            <a:r>
              <a:rPr lang="en-US" dirty="0"/>
              <a:t>Click to edit Master text styles</a:t>
            </a:r>
          </a:p>
          <a:p>
            <a:pPr lvl="1"/>
            <a:r>
              <a:rPr lang="en-US" dirty="0"/>
              <a:t>Second level</a:t>
            </a:r>
          </a:p>
          <a:p>
            <a:pPr lvl="2"/>
            <a:r>
              <a:rPr lang="en-US" dirty="0"/>
              <a:t>Third level</a:t>
            </a:r>
            <a:endParaRPr lang="en-GB" dirty="0"/>
          </a:p>
        </p:txBody>
      </p:sp>
      <p:sp>
        <p:nvSpPr>
          <p:cNvPr id="3" name="Title 1">
            <a:extLst>
              <a:ext uri="{FF2B5EF4-FFF2-40B4-BE49-F238E27FC236}">
                <a16:creationId xmlns:a16="http://schemas.microsoft.com/office/drawing/2014/main" id="{D1A61281-7C2A-4568-1EE8-C33DBC2BA7FC}"/>
              </a:ext>
            </a:extLst>
          </p:cNvPr>
          <p:cNvSpPr>
            <a:spLocks noGrp="1"/>
          </p:cNvSpPr>
          <p:nvPr>
            <p:ph type="title"/>
          </p:nvPr>
        </p:nvSpPr>
        <p:spPr>
          <a:xfrm>
            <a:off x="900000" y="540000"/>
            <a:ext cx="3831984"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6" name="Subtitle 2">
            <a:extLst>
              <a:ext uri="{FF2B5EF4-FFF2-40B4-BE49-F238E27FC236}">
                <a16:creationId xmlns:a16="http://schemas.microsoft.com/office/drawing/2014/main" id="{9EBDD37F-90E7-7A09-04FF-4306AE391CD2}"/>
              </a:ext>
            </a:extLst>
          </p:cNvPr>
          <p:cNvSpPr>
            <a:spLocks noGrp="1"/>
          </p:cNvSpPr>
          <p:nvPr>
            <p:ph type="subTitle" idx="10"/>
          </p:nvPr>
        </p:nvSpPr>
        <p:spPr>
          <a:xfrm>
            <a:off x="900001" y="1080000"/>
            <a:ext cx="3814874"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3391912449"/>
      </p:ext>
    </p:extLst>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EAB3220-1A1B-B015-0A9D-928F5F699CF2}"/>
              </a:ext>
            </a:extLst>
          </p:cNvPr>
          <p:cNvSpPr/>
          <p:nvPr userDrawn="1"/>
        </p:nvSpPr>
        <p:spPr>
          <a:xfrm>
            <a:off x="621" y="0"/>
            <a:ext cx="428017"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3" name="Content Placeholder 2">
            <a:extLst>
              <a:ext uri="{FF2B5EF4-FFF2-40B4-BE49-F238E27FC236}">
                <a16:creationId xmlns:a16="http://schemas.microsoft.com/office/drawing/2014/main" id="{F76C3918-ADCC-B188-A799-582058B920CB}"/>
              </a:ext>
            </a:extLst>
          </p:cNvPr>
          <p:cNvSpPr>
            <a:spLocks noGrp="1"/>
          </p:cNvSpPr>
          <p:nvPr>
            <p:ph idx="1"/>
          </p:nvPr>
        </p:nvSpPr>
        <p:spPr>
          <a:xfrm>
            <a:off x="900000" y="2520000"/>
            <a:ext cx="3592792" cy="2878385"/>
          </a:xfrm>
        </p:spPr>
        <p:txBody>
          <a:bodyPr/>
          <a:lstStyle>
            <a:lvl1pPr marL="0" indent="0">
              <a:buFontTx/>
              <a:buNone/>
              <a:defRPr sz="1600" baseline="0">
                <a:solidFill>
                  <a:schemeClr val="tx1"/>
                </a:solidFill>
              </a:defRPr>
            </a:lvl1pPr>
            <a:lvl2pPr>
              <a:defRPr sz="1400" baseline="0">
                <a:solidFill>
                  <a:schemeClr val="tx1"/>
                </a:solidFill>
              </a:defRPr>
            </a:lvl2pPr>
            <a:lvl3pPr>
              <a:defRPr sz="1200" baseline="0">
                <a:solidFill>
                  <a:schemeClr val="tx1"/>
                </a:solidFill>
                <a:latin typeface="Public Sans Light" pitchFamily="2" charset="0"/>
              </a:defRPr>
            </a:lvl3pPr>
            <a:lvl4pPr>
              <a:defRPr sz="1400" baseline="0">
                <a:solidFill>
                  <a:schemeClr val="tx1"/>
                </a:solidFill>
                <a:latin typeface="Public Sans Light" pitchFamily="2" charset="0"/>
              </a:defRPr>
            </a:lvl4pPr>
            <a:lvl5pPr>
              <a:defRPr sz="1400" baseline="0">
                <a:solidFill>
                  <a:schemeClr val="tx1"/>
                </a:solidFill>
                <a:latin typeface="Public Sans Light" pitchFamily="2" charset="0"/>
              </a:defRPr>
            </a:lvl5pPr>
          </a:lstStyle>
          <a:p>
            <a:pPr marL="228594" marR="0" lvl="0" indent="-228594" algn="l" defTabSz="914377" rtl="0" eaLnBrk="1" fontAlgn="auto" latinLnBrk="0" hangingPunct="1">
              <a:lnSpc>
                <a:spcPct val="110000"/>
              </a:lnSpc>
              <a:spcBef>
                <a:spcPts val="1000"/>
              </a:spcBef>
              <a:spcAft>
                <a:spcPts val="0"/>
              </a:spcAft>
              <a:buClrTx/>
              <a:buSzTx/>
              <a:buFont typeface="Wingdings" panose="05000000000000000000" pitchFamily="2" charset="2"/>
              <a:buChar char="§"/>
              <a:tabLst/>
              <a:defRPr/>
            </a:pPr>
            <a:r>
              <a:rPr lang="en-US" dirty="0"/>
              <a:t>Click to edit Master text styles</a:t>
            </a:r>
          </a:p>
          <a:p>
            <a:pPr lvl="1"/>
            <a:r>
              <a:rPr lang="en-US" dirty="0"/>
              <a:t>Second level</a:t>
            </a:r>
          </a:p>
          <a:p>
            <a:pPr lvl="2"/>
            <a:r>
              <a:rPr lang="en-US" dirty="0"/>
              <a:t>Third level</a:t>
            </a:r>
            <a:endParaRPr lang="en-GB" dirty="0"/>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14" name="Group 13">
            <a:extLst>
              <a:ext uri="{FF2B5EF4-FFF2-40B4-BE49-F238E27FC236}">
                <a16:creationId xmlns:a16="http://schemas.microsoft.com/office/drawing/2014/main" id="{0F4F63CD-3BF5-D462-8690-48BA69FCA502}"/>
              </a:ext>
            </a:extLst>
          </p:cNvPr>
          <p:cNvGrpSpPr/>
          <p:nvPr userDrawn="1"/>
        </p:nvGrpSpPr>
        <p:grpSpPr>
          <a:xfrm rot="2700000">
            <a:off x="249075" y="329549"/>
            <a:ext cx="265664" cy="387147"/>
            <a:chOff x="2017138" y="377173"/>
            <a:chExt cx="265664" cy="387146"/>
          </a:xfrm>
        </p:grpSpPr>
        <p:sp>
          <p:nvSpPr>
            <p:cNvPr id="15" name="Rectangle 14">
              <a:extLst>
                <a:ext uri="{FF2B5EF4-FFF2-40B4-BE49-F238E27FC236}">
                  <a16:creationId xmlns:a16="http://schemas.microsoft.com/office/drawing/2014/main" id="{FA12B073-C528-784F-54AF-28980480F188}"/>
                </a:ext>
              </a:extLst>
            </p:cNvPr>
            <p:cNvSpPr/>
            <p:nvPr/>
          </p:nvSpPr>
          <p:spPr>
            <a:xfrm>
              <a:off x="2170604"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6" name="Rectangle 15">
              <a:extLst>
                <a:ext uri="{FF2B5EF4-FFF2-40B4-BE49-F238E27FC236}">
                  <a16:creationId xmlns:a16="http://schemas.microsoft.com/office/drawing/2014/main" id="{D6841EC8-6389-5F76-DAC5-65F56CD60369}"/>
                </a:ext>
              </a:extLst>
            </p:cNvPr>
            <p:cNvSpPr/>
            <p:nvPr/>
          </p:nvSpPr>
          <p:spPr>
            <a:xfrm>
              <a:off x="2017138"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18" name="TextBox 17">
            <a:extLst>
              <a:ext uri="{FF2B5EF4-FFF2-40B4-BE49-F238E27FC236}">
                <a16:creationId xmlns:a16="http://schemas.microsoft.com/office/drawing/2014/main" id="{B5DF49F2-53B2-9A68-F656-D88206305C85}"/>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7" name="Picture Placeholder 2">
            <a:extLst>
              <a:ext uri="{FF2B5EF4-FFF2-40B4-BE49-F238E27FC236}">
                <a16:creationId xmlns:a16="http://schemas.microsoft.com/office/drawing/2014/main" id="{A72032EA-E966-A798-C04C-217800B8C4B1}"/>
              </a:ext>
            </a:extLst>
          </p:cNvPr>
          <p:cNvSpPr>
            <a:spLocks noGrp="1"/>
          </p:cNvSpPr>
          <p:nvPr>
            <p:ph type="pic" idx="12" hasCustomPrompt="1"/>
          </p:nvPr>
        </p:nvSpPr>
        <p:spPr>
          <a:xfrm>
            <a:off x="6075296" y="-2292"/>
            <a:ext cx="6109085" cy="6861491"/>
          </a:xfrm>
          <a:custGeom>
            <a:avLst/>
            <a:gdLst>
              <a:gd name="connsiteX0" fmla="*/ -27 w 10440079"/>
              <a:gd name="connsiteY0" fmla="*/ 4443768 h 6909846"/>
              <a:gd name="connsiteX1" fmla="*/ 1033888 w 10440079"/>
              <a:gd name="connsiteY1" fmla="*/ 1368585 h 6909846"/>
              <a:gd name="connsiteX2" fmla="*/ 5220040 w 10440079"/>
              <a:gd name="connsiteY2" fmla="*/ 0 h 6909846"/>
              <a:gd name="connsiteX3" fmla="*/ 9406191 w 10440079"/>
              <a:gd name="connsiteY3" fmla="*/ 1368585 h 6909846"/>
              <a:gd name="connsiteX4" fmla="*/ 10440106 w 10440079"/>
              <a:gd name="connsiteY4" fmla="*/ 4443768 h 6909846"/>
              <a:gd name="connsiteX5" fmla="*/ 7543163 w 10440079"/>
              <a:gd name="connsiteY5" fmla="*/ 6909882 h 6909846"/>
              <a:gd name="connsiteX6" fmla="*/ 2896916 w 10440079"/>
              <a:gd name="connsiteY6" fmla="*/ 6909882 h 6909846"/>
              <a:gd name="connsiteX7" fmla="*/ -27 w 10440079"/>
              <a:gd name="connsiteY7" fmla="*/ 4443768 h 6909846"/>
              <a:gd name="connsiteX0" fmla="*/ 64918 w 10505051"/>
              <a:gd name="connsiteY0" fmla="*/ 4443768 h 6919821"/>
              <a:gd name="connsiteX1" fmla="*/ 1098833 w 10505051"/>
              <a:gd name="connsiteY1" fmla="*/ 1368585 h 6919821"/>
              <a:gd name="connsiteX2" fmla="*/ 5284985 w 10505051"/>
              <a:gd name="connsiteY2" fmla="*/ 0 h 6919821"/>
              <a:gd name="connsiteX3" fmla="*/ 9471136 w 10505051"/>
              <a:gd name="connsiteY3" fmla="*/ 1368585 h 6919821"/>
              <a:gd name="connsiteX4" fmla="*/ 10505051 w 10505051"/>
              <a:gd name="connsiteY4" fmla="*/ 4443768 h 6919821"/>
              <a:gd name="connsiteX5" fmla="*/ 7608108 w 10505051"/>
              <a:gd name="connsiteY5" fmla="*/ 6909882 h 6919821"/>
              <a:gd name="connsiteX6" fmla="*/ 0 w 10505051"/>
              <a:gd name="connsiteY6" fmla="*/ 6919821 h 6919821"/>
              <a:gd name="connsiteX7" fmla="*/ 64918 w 10505051"/>
              <a:gd name="connsiteY7" fmla="*/ 4443768 h 6919821"/>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05051 w 10540151"/>
              <a:gd name="connsiteY4" fmla="*/ 4443768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381683 w 10540151"/>
              <a:gd name="connsiteY3" fmla="*/ 194505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3578087 h 6064079"/>
              <a:gd name="connsiteX1" fmla="*/ 1098833 w 10540151"/>
              <a:gd name="connsiteY1" fmla="*/ 502904 h 6064079"/>
              <a:gd name="connsiteX2" fmla="*/ 8256785 w 10540151"/>
              <a:gd name="connsiteY2" fmla="*/ 18902 h 6064079"/>
              <a:gd name="connsiteX3" fmla="*/ 9381683 w 10540151"/>
              <a:gd name="connsiteY3" fmla="*/ 1079374 h 6064079"/>
              <a:gd name="connsiteX4" fmla="*/ 10524929 w 10540151"/>
              <a:gd name="connsiteY4" fmla="*/ 0 h 6064079"/>
              <a:gd name="connsiteX5" fmla="*/ 10540151 w 10540151"/>
              <a:gd name="connsiteY5" fmla="*/ 6064079 h 6064079"/>
              <a:gd name="connsiteX6" fmla="*/ 0 w 10540151"/>
              <a:gd name="connsiteY6" fmla="*/ 6054140 h 6064079"/>
              <a:gd name="connsiteX7" fmla="*/ 64918 w 10540151"/>
              <a:gd name="connsiteY7" fmla="*/ 3578087 h 6064079"/>
              <a:gd name="connsiteX0" fmla="*/ 64918 w 10540151"/>
              <a:gd name="connsiteY0" fmla="*/ 4407027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64918 w 10540151"/>
              <a:gd name="connsiteY7" fmla="*/ 4407027 h 6893019"/>
              <a:gd name="connsiteX0" fmla="*/ 8264700 w 10540151"/>
              <a:gd name="connsiteY0" fmla="*/ 0 h 6898966"/>
              <a:gd name="connsiteX1" fmla="*/ 9139589 w 10540151"/>
              <a:gd name="connsiteY1" fmla="*/ 5947 h 6898966"/>
              <a:gd name="connsiteX2" fmla="*/ 8256785 w 10540151"/>
              <a:gd name="connsiteY2" fmla="*/ 853789 h 6898966"/>
              <a:gd name="connsiteX3" fmla="*/ 9381683 w 10540151"/>
              <a:gd name="connsiteY3" fmla="*/ 1914261 h 6898966"/>
              <a:gd name="connsiteX4" fmla="*/ 10524929 w 10540151"/>
              <a:gd name="connsiteY4" fmla="*/ 834887 h 6898966"/>
              <a:gd name="connsiteX5" fmla="*/ 10540151 w 10540151"/>
              <a:gd name="connsiteY5" fmla="*/ 6898966 h 6898966"/>
              <a:gd name="connsiteX6" fmla="*/ 0 w 10540151"/>
              <a:gd name="connsiteY6" fmla="*/ 6889027 h 6898966"/>
              <a:gd name="connsiteX7" fmla="*/ 8264700 w 10540151"/>
              <a:gd name="connsiteY7" fmla="*/ 0 h 6898966"/>
              <a:gd name="connsiteX0" fmla="*/ 8232616 w 10540151"/>
              <a:gd name="connsiteY0" fmla="*/ 14105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8232616 w 10540151"/>
              <a:gd name="connsiteY7" fmla="*/ 14105 h 6893019"/>
              <a:gd name="connsiteX0" fmla="*/ 8232616 w 10540151"/>
              <a:gd name="connsiteY0" fmla="*/ 6084 h 6884998"/>
              <a:gd name="connsiteX1" fmla="*/ 9119536 w 10540151"/>
              <a:gd name="connsiteY1" fmla="*/ 0 h 6884998"/>
              <a:gd name="connsiteX2" fmla="*/ 8256785 w 10540151"/>
              <a:gd name="connsiteY2" fmla="*/ 839821 h 6884998"/>
              <a:gd name="connsiteX3" fmla="*/ 9381683 w 10540151"/>
              <a:gd name="connsiteY3" fmla="*/ 1900293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93715 w 10540151"/>
              <a:gd name="connsiteY3" fmla="*/ 1471167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5641 w 10540151"/>
              <a:gd name="connsiteY3" fmla="*/ 1904304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08887"/>
              <a:gd name="connsiteY0" fmla="*/ 6084 h 6875059"/>
              <a:gd name="connsiteX1" fmla="*/ 9119536 w 10508887"/>
              <a:gd name="connsiteY1" fmla="*/ 0 h 6875059"/>
              <a:gd name="connsiteX2" fmla="*/ 8256785 w 10508887"/>
              <a:gd name="connsiteY2" fmla="*/ 839821 h 6875059"/>
              <a:gd name="connsiteX3" fmla="*/ 9365641 w 10508887"/>
              <a:gd name="connsiteY3" fmla="*/ 1904304 h 6875059"/>
              <a:gd name="connsiteX4" fmla="*/ 10508887 w 10508887"/>
              <a:gd name="connsiteY4" fmla="*/ 808888 h 6875059"/>
              <a:gd name="connsiteX5" fmla="*/ 10504057 w 10508887"/>
              <a:gd name="connsiteY5" fmla="*/ 6868956 h 6875059"/>
              <a:gd name="connsiteX6" fmla="*/ 0 w 10508887"/>
              <a:gd name="connsiteY6" fmla="*/ 6875059 h 6875059"/>
              <a:gd name="connsiteX7" fmla="*/ 8232616 w 10508887"/>
              <a:gd name="connsiteY7" fmla="*/ 6084 h 6875059"/>
              <a:gd name="connsiteX0" fmla="*/ 8172458 w 10448729"/>
              <a:gd name="connsiteY0" fmla="*/ 6084 h 6871048"/>
              <a:gd name="connsiteX1" fmla="*/ 9059378 w 10448729"/>
              <a:gd name="connsiteY1" fmla="*/ 0 h 6871048"/>
              <a:gd name="connsiteX2" fmla="*/ 8196627 w 10448729"/>
              <a:gd name="connsiteY2" fmla="*/ 839821 h 6871048"/>
              <a:gd name="connsiteX3" fmla="*/ 9305483 w 10448729"/>
              <a:gd name="connsiteY3" fmla="*/ 1904304 h 6871048"/>
              <a:gd name="connsiteX4" fmla="*/ 10448729 w 10448729"/>
              <a:gd name="connsiteY4" fmla="*/ 808888 h 6871048"/>
              <a:gd name="connsiteX5" fmla="*/ 10443899 w 10448729"/>
              <a:gd name="connsiteY5" fmla="*/ 6868956 h 6871048"/>
              <a:gd name="connsiteX6" fmla="*/ 0 w 10448729"/>
              <a:gd name="connsiteY6" fmla="*/ 6871048 h 6871048"/>
              <a:gd name="connsiteX7" fmla="*/ 8172458 w 10448729"/>
              <a:gd name="connsiteY7" fmla="*/ 6084 h 6871048"/>
              <a:gd name="connsiteX0" fmla="*/ 8105277 w 10381548"/>
              <a:gd name="connsiteY0" fmla="*/ 6084 h 6868956"/>
              <a:gd name="connsiteX1" fmla="*/ 8992197 w 10381548"/>
              <a:gd name="connsiteY1" fmla="*/ 0 h 6868956"/>
              <a:gd name="connsiteX2" fmla="*/ 8129446 w 10381548"/>
              <a:gd name="connsiteY2" fmla="*/ 839821 h 6868956"/>
              <a:gd name="connsiteX3" fmla="*/ 9238302 w 10381548"/>
              <a:gd name="connsiteY3" fmla="*/ 1904304 h 6868956"/>
              <a:gd name="connsiteX4" fmla="*/ 10381548 w 10381548"/>
              <a:gd name="connsiteY4" fmla="*/ 808888 h 6868956"/>
              <a:gd name="connsiteX5" fmla="*/ 10376718 w 10381548"/>
              <a:gd name="connsiteY5" fmla="*/ 6868956 h 6868956"/>
              <a:gd name="connsiteX6" fmla="*/ 0 w 10381548"/>
              <a:gd name="connsiteY6" fmla="*/ 6788938 h 6868956"/>
              <a:gd name="connsiteX7" fmla="*/ 8105277 w 10381548"/>
              <a:gd name="connsiteY7" fmla="*/ 6084 h 6868956"/>
              <a:gd name="connsiteX0" fmla="*/ 8164993 w 10441264"/>
              <a:gd name="connsiteY0" fmla="*/ 6084 h 6868956"/>
              <a:gd name="connsiteX1" fmla="*/ 9051913 w 10441264"/>
              <a:gd name="connsiteY1" fmla="*/ 0 h 6868956"/>
              <a:gd name="connsiteX2" fmla="*/ 8189162 w 10441264"/>
              <a:gd name="connsiteY2" fmla="*/ 839821 h 6868956"/>
              <a:gd name="connsiteX3" fmla="*/ 9298018 w 10441264"/>
              <a:gd name="connsiteY3" fmla="*/ 1904304 h 6868956"/>
              <a:gd name="connsiteX4" fmla="*/ 10441264 w 10441264"/>
              <a:gd name="connsiteY4" fmla="*/ 808888 h 6868956"/>
              <a:gd name="connsiteX5" fmla="*/ 10436434 w 10441264"/>
              <a:gd name="connsiteY5" fmla="*/ 6868956 h 6868956"/>
              <a:gd name="connsiteX6" fmla="*/ 0 w 10441264"/>
              <a:gd name="connsiteY6" fmla="*/ 6863583 h 6868956"/>
              <a:gd name="connsiteX7" fmla="*/ 8164993 w 10441264"/>
              <a:gd name="connsiteY7" fmla="*/ 6084 h 6868956"/>
              <a:gd name="connsiteX0" fmla="*/ 8164993 w 10441264"/>
              <a:gd name="connsiteY0" fmla="*/ 6084 h 6863583"/>
              <a:gd name="connsiteX1" fmla="*/ 9051913 w 10441264"/>
              <a:gd name="connsiteY1" fmla="*/ 0 h 6863583"/>
              <a:gd name="connsiteX2" fmla="*/ 8189162 w 10441264"/>
              <a:gd name="connsiteY2" fmla="*/ 839821 h 6863583"/>
              <a:gd name="connsiteX3" fmla="*/ 9298018 w 10441264"/>
              <a:gd name="connsiteY3" fmla="*/ 1904304 h 6863583"/>
              <a:gd name="connsiteX4" fmla="*/ 10441264 w 10441264"/>
              <a:gd name="connsiteY4" fmla="*/ 808888 h 6863583"/>
              <a:gd name="connsiteX5" fmla="*/ 10216232 w 10441264"/>
              <a:gd name="connsiteY5" fmla="*/ 6652486 h 6863583"/>
              <a:gd name="connsiteX6" fmla="*/ 0 w 10441264"/>
              <a:gd name="connsiteY6" fmla="*/ 6863583 h 6863583"/>
              <a:gd name="connsiteX7" fmla="*/ 8164993 w 10441264"/>
              <a:gd name="connsiteY7" fmla="*/ 6084 h 6863583"/>
              <a:gd name="connsiteX0" fmla="*/ 8164993 w 10441264"/>
              <a:gd name="connsiteY0" fmla="*/ 6084 h 6865224"/>
              <a:gd name="connsiteX1" fmla="*/ 9051913 w 10441264"/>
              <a:gd name="connsiteY1" fmla="*/ 0 h 6865224"/>
              <a:gd name="connsiteX2" fmla="*/ 8189162 w 10441264"/>
              <a:gd name="connsiteY2" fmla="*/ 839821 h 6865224"/>
              <a:gd name="connsiteX3" fmla="*/ 9298018 w 10441264"/>
              <a:gd name="connsiteY3" fmla="*/ 1904304 h 6865224"/>
              <a:gd name="connsiteX4" fmla="*/ 10441264 w 10441264"/>
              <a:gd name="connsiteY4" fmla="*/ 808888 h 6865224"/>
              <a:gd name="connsiteX5" fmla="*/ 10436434 w 10441264"/>
              <a:gd name="connsiteY5" fmla="*/ 6865224 h 6865224"/>
              <a:gd name="connsiteX6" fmla="*/ 0 w 10441264"/>
              <a:gd name="connsiteY6" fmla="*/ 6863583 h 6865224"/>
              <a:gd name="connsiteX7" fmla="*/ 8164993 w 10441264"/>
              <a:gd name="connsiteY7" fmla="*/ 6084 h 6865224"/>
              <a:gd name="connsiteX0" fmla="*/ 8164993 w 10437532"/>
              <a:gd name="connsiteY0" fmla="*/ 6084 h 6865224"/>
              <a:gd name="connsiteX1" fmla="*/ 9051913 w 10437532"/>
              <a:gd name="connsiteY1" fmla="*/ 0 h 6865224"/>
              <a:gd name="connsiteX2" fmla="*/ 8189162 w 10437532"/>
              <a:gd name="connsiteY2" fmla="*/ 839821 h 6865224"/>
              <a:gd name="connsiteX3" fmla="*/ 9298018 w 10437532"/>
              <a:gd name="connsiteY3" fmla="*/ 1904304 h 6865224"/>
              <a:gd name="connsiteX4" fmla="*/ 10437532 w 10437532"/>
              <a:gd name="connsiteY4" fmla="*/ 808888 h 6865224"/>
              <a:gd name="connsiteX5" fmla="*/ 10436434 w 10437532"/>
              <a:gd name="connsiteY5" fmla="*/ 6865224 h 6865224"/>
              <a:gd name="connsiteX6" fmla="*/ 0 w 10437532"/>
              <a:gd name="connsiteY6" fmla="*/ 6863583 h 6865224"/>
              <a:gd name="connsiteX7" fmla="*/ 8164993 w 10437532"/>
              <a:gd name="connsiteY7" fmla="*/ 6084 h 6865224"/>
              <a:gd name="connsiteX0" fmla="*/ 8164993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4993 w 10437532"/>
              <a:gd name="connsiteY7" fmla="*/ 2351 h 6861491"/>
              <a:gd name="connsiteX0" fmla="*/ 8120206 w 10437532"/>
              <a:gd name="connsiteY0" fmla="*/ 99389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20206 w 10437532"/>
              <a:gd name="connsiteY7" fmla="*/ 99389 h 6861491"/>
              <a:gd name="connsiteX0" fmla="*/ 8168725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8725 w 10437532"/>
              <a:gd name="connsiteY7" fmla="*/ 2351 h 6861491"/>
              <a:gd name="connsiteX0" fmla="*/ 4323839 w 10437532"/>
              <a:gd name="connsiteY0" fmla="*/ 13368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4323839 w 10437532"/>
              <a:gd name="connsiteY7" fmla="*/ 13368 h 6861491"/>
              <a:gd name="connsiteX0" fmla="*/ 0 w 6113693"/>
              <a:gd name="connsiteY0" fmla="*/ 13368 h 6861491"/>
              <a:gd name="connsiteX1" fmla="*/ 4724342 w 6113693"/>
              <a:gd name="connsiteY1" fmla="*/ 0 h 6861491"/>
              <a:gd name="connsiteX2" fmla="*/ 3865323 w 6113693"/>
              <a:gd name="connsiteY2" fmla="*/ 836088 h 6861491"/>
              <a:gd name="connsiteX3" fmla="*/ 4974179 w 6113693"/>
              <a:gd name="connsiteY3" fmla="*/ 1900571 h 6861491"/>
              <a:gd name="connsiteX4" fmla="*/ 6113693 w 6113693"/>
              <a:gd name="connsiteY4" fmla="*/ 805155 h 6861491"/>
              <a:gd name="connsiteX5" fmla="*/ 6112595 w 6113693"/>
              <a:gd name="connsiteY5" fmla="*/ 6861491 h 6861491"/>
              <a:gd name="connsiteX6" fmla="*/ 5790 w 6113693"/>
              <a:gd name="connsiteY6" fmla="*/ 6859850 h 6861491"/>
              <a:gd name="connsiteX7" fmla="*/ 0 w 6113693"/>
              <a:gd name="connsiteY7" fmla="*/ 13368 h 6861491"/>
              <a:gd name="connsiteX0" fmla="*/ 0 w 6124710"/>
              <a:gd name="connsiteY0" fmla="*/ 2351 h 6861491"/>
              <a:gd name="connsiteX1" fmla="*/ 4735359 w 6124710"/>
              <a:gd name="connsiteY1" fmla="*/ 0 h 6861491"/>
              <a:gd name="connsiteX2" fmla="*/ 3876340 w 6124710"/>
              <a:gd name="connsiteY2" fmla="*/ 836088 h 6861491"/>
              <a:gd name="connsiteX3" fmla="*/ 4985196 w 6124710"/>
              <a:gd name="connsiteY3" fmla="*/ 1900571 h 6861491"/>
              <a:gd name="connsiteX4" fmla="*/ 6124710 w 6124710"/>
              <a:gd name="connsiteY4" fmla="*/ 805155 h 6861491"/>
              <a:gd name="connsiteX5" fmla="*/ 6123612 w 6124710"/>
              <a:gd name="connsiteY5" fmla="*/ 6861491 h 6861491"/>
              <a:gd name="connsiteX6" fmla="*/ 16807 w 6124710"/>
              <a:gd name="connsiteY6" fmla="*/ 6859850 h 6861491"/>
              <a:gd name="connsiteX7" fmla="*/ 0 w 6124710"/>
              <a:gd name="connsiteY7" fmla="*/ 2351 h 6861491"/>
              <a:gd name="connsiteX0" fmla="*/ 545096 w 6107946"/>
              <a:gd name="connsiteY0" fmla="*/ 652346 h 6861491"/>
              <a:gd name="connsiteX1" fmla="*/ 4718595 w 6107946"/>
              <a:gd name="connsiteY1" fmla="*/ 0 h 6861491"/>
              <a:gd name="connsiteX2" fmla="*/ 3859576 w 6107946"/>
              <a:gd name="connsiteY2" fmla="*/ 836088 h 6861491"/>
              <a:gd name="connsiteX3" fmla="*/ 4968432 w 6107946"/>
              <a:gd name="connsiteY3" fmla="*/ 1900571 h 6861491"/>
              <a:gd name="connsiteX4" fmla="*/ 6107946 w 6107946"/>
              <a:gd name="connsiteY4" fmla="*/ 805155 h 6861491"/>
              <a:gd name="connsiteX5" fmla="*/ 6106848 w 6107946"/>
              <a:gd name="connsiteY5" fmla="*/ 6861491 h 6861491"/>
              <a:gd name="connsiteX6" fmla="*/ 43 w 6107946"/>
              <a:gd name="connsiteY6" fmla="*/ 6859850 h 6861491"/>
              <a:gd name="connsiteX7" fmla="*/ 545096 w 6107946"/>
              <a:gd name="connsiteY7" fmla="*/ 652346 h 6861491"/>
              <a:gd name="connsiteX0" fmla="*/ 6409 w 6109085"/>
              <a:gd name="connsiteY0" fmla="*/ 13368 h 6861491"/>
              <a:gd name="connsiteX1" fmla="*/ 4719734 w 6109085"/>
              <a:gd name="connsiteY1" fmla="*/ 0 h 6861491"/>
              <a:gd name="connsiteX2" fmla="*/ 3860715 w 6109085"/>
              <a:gd name="connsiteY2" fmla="*/ 836088 h 6861491"/>
              <a:gd name="connsiteX3" fmla="*/ 4969571 w 6109085"/>
              <a:gd name="connsiteY3" fmla="*/ 1900571 h 6861491"/>
              <a:gd name="connsiteX4" fmla="*/ 6109085 w 6109085"/>
              <a:gd name="connsiteY4" fmla="*/ 805155 h 6861491"/>
              <a:gd name="connsiteX5" fmla="*/ 6107987 w 6109085"/>
              <a:gd name="connsiteY5" fmla="*/ 6861491 h 6861491"/>
              <a:gd name="connsiteX6" fmla="*/ 1182 w 6109085"/>
              <a:gd name="connsiteY6" fmla="*/ 6859850 h 6861491"/>
              <a:gd name="connsiteX7" fmla="*/ 6409 w 6109085"/>
              <a:gd name="connsiteY7" fmla="*/ 13368 h 68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09085" h="6861491">
                <a:moveTo>
                  <a:pt x="6409" y="13368"/>
                </a:moveTo>
                <a:lnTo>
                  <a:pt x="4719734" y="0"/>
                </a:lnTo>
                <a:lnTo>
                  <a:pt x="3860715" y="836088"/>
                </a:lnTo>
                <a:lnTo>
                  <a:pt x="4969571" y="1900571"/>
                </a:lnTo>
                <a:lnTo>
                  <a:pt x="6109085" y="805155"/>
                </a:lnTo>
                <a:lnTo>
                  <a:pt x="6107987" y="6861491"/>
                </a:lnTo>
                <a:lnTo>
                  <a:pt x="1182" y="6859850"/>
                </a:lnTo>
                <a:cubicBezTo>
                  <a:pt x="-4420" y="4574017"/>
                  <a:pt x="12011" y="2299201"/>
                  <a:pt x="6409" y="13368"/>
                </a:cubicBez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GB" dirty="0"/>
              <a:t>            </a:t>
            </a:r>
          </a:p>
        </p:txBody>
      </p:sp>
      <p:sp>
        <p:nvSpPr>
          <p:cNvPr id="9" name="Footer Placeholder 4">
            <a:extLst>
              <a:ext uri="{FF2B5EF4-FFF2-40B4-BE49-F238E27FC236}">
                <a16:creationId xmlns:a16="http://schemas.microsoft.com/office/drawing/2014/main" id="{E04242B6-3191-3DB9-9948-2DA4BF3A200E}"/>
              </a:ext>
            </a:extLst>
          </p:cNvPr>
          <p:cNvSpPr>
            <a:spLocks noGrp="1"/>
          </p:cNvSpPr>
          <p:nvPr>
            <p:ph type="ftr" sz="quarter" idx="3"/>
          </p:nvPr>
        </p:nvSpPr>
        <p:spPr>
          <a:xfrm>
            <a:off x="943201" y="6418262"/>
            <a:ext cx="5116054"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4" name="Title 1">
            <a:extLst>
              <a:ext uri="{FF2B5EF4-FFF2-40B4-BE49-F238E27FC236}">
                <a16:creationId xmlns:a16="http://schemas.microsoft.com/office/drawing/2014/main" id="{259F3DFE-8D00-D9C1-AB6F-DA8DF94EF8D6}"/>
              </a:ext>
            </a:extLst>
          </p:cNvPr>
          <p:cNvSpPr>
            <a:spLocks noGrp="1"/>
          </p:cNvSpPr>
          <p:nvPr>
            <p:ph type="title"/>
          </p:nvPr>
        </p:nvSpPr>
        <p:spPr>
          <a:xfrm>
            <a:off x="900000" y="540000"/>
            <a:ext cx="3592792"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5" name="Subtitle 2">
            <a:extLst>
              <a:ext uri="{FF2B5EF4-FFF2-40B4-BE49-F238E27FC236}">
                <a16:creationId xmlns:a16="http://schemas.microsoft.com/office/drawing/2014/main" id="{107716E9-98AC-0DAC-DF07-5DCD61CC5AA2}"/>
              </a:ext>
            </a:extLst>
          </p:cNvPr>
          <p:cNvSpPr>
            <a:spLocks noGrp="1"/>
          </p:cNvSpPr>
          <p:nvPr>
            <p:ph type="subTitle" idx="10"/>
          </p:nvPr>
        </p:nvSpPr>
        <p:spPr>
          <a:xfrm>
            <a:off x="900001" y="1080000"/>
            <a:ext cx="3576750"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4179908345"/>
      </p:ext>
    </p:extLst>
  </p:cSld>
  <p:clrMapOvr>
    <a:masterClrMapping/>
  </p:clrMapOvr>
  <p:transition spd="slow">
    <p:cove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981331E-765F-8F32-5C2A-DCE65BEE096D}"/>
              </a:ext>
            </a:extLst>
          </p:cNvPr>
          <p:cNvSpPr/>
          <p:nvPr userDrawn="1"/>
        </p:nvSpPr>
        <p:spPr>
          <a:xfrm>
            <a:off x="-17023" y="0"/>
            <a:ext cx="428017" cy="6858000"/>
          </a:xfrm>
          <a:prstGeom prst="rect">
            <a:avLst/>
          </a:prstGeom>
          <a:solidFill>
            <a:srgbClr val="CEE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4" name="Group 3">
            <a:extLst>
              <a:ext uri="{FF2B5EF4-FFF2-40B4-BE49-F238E27FC236}">
                <a16:creationId xmlns:a16="http://schemas.microsoft.com/office/drawing/2014/main" id="{87DF2AC4-CA2E-B982-4D06-400816D628E2}"/>
              </a:ext>
            </a:extLst>
          </p:cNvPr>
          <p:cNvGrpSpPr/>
          <p:nvPr userDrawn="1"/>
        </p:nvGrpSpPr>
        <p:grpSpPr>
          <a:xfrm rot="2700000">
            <a:off x="249075" y="329549"/>
            <a:ext cx="265664" cy="387147"/>
            <a:chOff x="2017138" y="377173"/>
            <a:chExt cx="265664" cy="387146"/>
          </a:xfrm>
          <a:solidFill>
            <a:srgbClr val="002B54"/>
          </a:solidFill>
        </p:grpSpPr>
        <p:sp>
          <p:nvSpPr>
            <p:cNvPr id="5" name="Rectangle 4">
              <a:extLst>
                <a:ext uri="{FF2B5EF4-FFF2-40B4-BE49-F238E27FC236}">
                  <a16:creationId xmlns:a16="http://schemas.microsoft.com/office/drawing/2014/main" id="{E5F81BFF-5319-03C1-55EB-AF26D2675559}"/>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B8014C"/>
                </a:solidFill>
              </a:endParaRPr>
            </a:p>
          </p:txBody>
        </p:sp>
        <p:sp>
          <p:nvSpPr>
            <p:cNvPr id="14" name="Rectangle 13">
              <a:extLst>
                <a:ext uri="{FF2B5EF4-FFF2-40B4-BE49-F238E27FC236}">
                  <a16:creationId xmlns:a16="http://schemas.microsoft.com/office/drawing/2014/main" id="{0E45D2FE-A636-8D41-1428-F9425F839C0B}"/>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B8014C"/>
                </a:solidFill>
              </a:endParaRPr>
            </a:p>
          </p:txBody>
        </p:sp>
      </p:grpSp>
      <p:sp>
        <p:nvSpPr>
          <p:cNvPr id="16" name="TextBox 15">
            <a:extLst>
              <a:ext uri="{FF2B5EF4-FFF2-40B4-BE49-F238E27FC236}">
                <a16:creationId xmlns:a16="http://schemas.microsoft.com/office/drawing/2014/main" id="{5A804FC3-04B1-F47A-B2D2-501545F77BD3}"/>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3" name="Picture Placeholder 2">
            <a:extLst>
              <a:ext uri="{FF2B5EF4-FFF2-40B4-BE49-F238E27FC236}">
                <a16:creationId xmlns:a16="http://schemas.microsoft.com/office/drawing/2014/main" id="{F44C90EB-47C9-F11A-68BB-784DC7371F23}"/>
              </a:ext>
            </a:extLst>
          </p:cNvPr>
          <p:cNvSpPr>
            <a:spLocks noGrp="1"/>
          </p:cNvSpPr>
          <p:nvPr>
            <p:ph type="pic" idx="12" hasCustomPrompt="1"/>
          </p:nvPr>
        </p:nvSpPr>
        <p:spPr>
          <a:xfrm>
            <a:off x="6075296" y="-2292"/>
            <a:ext cx="6109085" cy="6861491"/>
          </a:xfrm>
          <a:custGeom>
            <a:avLst/>
            <a:gdLst>
              <a:gd name="connsiteX0" fmla="*/ -27 w 10440079"/>
              <a:gd name="connsiteY0" fmla="*/ 4443768 h 6909846"/>
              <a:gd name="connsiteX1" fmla="*/ 1033888 w 10440079"/>
              <a:gd name="connsiteY1" fmla="*/ 1368585 h 6909846"/>
              <a:gd name="connsiteX2" fmla="*/ 5220040 w 10440079"/>
              <a:gd name="connsiteY2" fmla="*/ 0 h 6909846"/>
              <a:gd name="connsiteX3" fmla="*/ 9406191 w 10440079"/>
              <a:gd name="connsiteY3" fmla="*/ 1368585 h 6909846"/>
              <a:gd name="connsiteX4" fmla="*/ 10440106 w 10440079"/>
              <a:gd name="connsiteY4" fmla="*/ 4443768 h 6909846"/>
              <a:gd name="connsiteX5" fmla="*/ 7543163 w 10440079"/>
              <a:gd name="connsiteY5" fmla="*/ 6909882 h 6909846"/>
              <a:gd name="connsiteX6" fmla="*/ 2896916 w 10440079"/>
              <a:gd name="connsiteY6" fmla="*/ 6909882 h 6909846"/>
              <a:gd name="connsiteX7" fmla="*/ -27 w 10440079"/>
              <a:gd name="connsiteY7" fmla="*/ 4443768 h 6909846"/>
              <a:gd name="connsiteX0" fmla="*/ 64918 w 10505051"/>
              <a:gd name="connsiteY0" fmla="*/ 4443768 h 6919821"/>
              <a:gd name="connsiteX1" fmla="*/ 1098833 w 10505051"/>
              <a:gd name="connsiteY1" fmla="*/ 1368585 h 6919821"/>
              <a:gd name="connsiteX2" fmla="*/ 5284985 w 10505051"/>
              <a:gd name="connsiteY2" fmla="*/ 0 h 6919821"/>
              <a:gd name="connsiteX3" fmla="*/ 9471136 w 10505051"/>
              <a:gd name="connsiteY3" fmla="*/ 1368585 h 6919821"/>
              <a:gd name="connsiteX4" fmla="*/ 10505051 w 10505051"/>
              <a:gd name="connsiteY4" fmla="*/ 4443768 h 6919821"/>
              <a:gd name="connsiteX5" fmla="*/ 7608108 w 10505051"/>
              <a:gd name="connsiteY5" fmla="*/ 6909882 h 6919821"/>
              <a:gd name="connsiteX6" fmla="*/ 0 w 10505051"/>
              <a:gd name="connsiteY6" fmla="*/ 6919821 h 6919821"/>
              <a:gd name="connsiteX7" fmla="*/ 64918 w 10505051"/>
              <a:gd name="connsiteY7" fmla="*/ 4443768 h 6919821"/>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05051 w 10540151"/>
              <a:gd name="connsiteY4" fmla="*/ 4443768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381683 w 10540151"/>
              <a:gd name="connsiteY3" fmla="*/ 194505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3578087 h 6064079"/>
              <a:gd name="connsiteX1" fmla="*/ 1098833 w 10540151"/>
              <a:gd name="connsiteY1" fmla="*/ 502904 h 6064079"/>
              <a:gd name="connsiteX2" fmla="*/ 8256785 w 10540151"/>
              <a:gd name="connsiteY2" fmla="*/ 18902 h 6064079"/>
              <a:gd name="connsiteX3" fmla="*/ 9381683 w 10540151"/>
              <a:gd name="connsiteY3" fmla="*/ 1079374 h 6064079"/>
              <a:gd name="connsiteX4" fmla="*/ 10524929 w 10540151"/>
              <a:gd name="connsiteY4" fmla="*/ 0 h 6064079"/>
              <a:gd name="connsiteX5" fmla="*/ 10540151 w 10540151"/>
              <a:gd name="connsiteY5" fmla="*/ 6064079 h 6064079"/>
              <a:gd name="connsiteX6" fmla="*/ 0 w 10540151"/>
              <a:gd name="connsiteY6" fmla="*/ 6054140 h 6064079"/>
              <a:gd name="connsiteX7" fmla="*/ 64918 w 10540151"/>
              <a:gd name="connsiteY7" fmla="*/ 3578087 h 6064079"/>
              <a:gd name="connsiteX0" fmla="*/ 64918 w 10540151"/>
              <a:gd name="connsiteY0" fmla="*/ 4407027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64918 w 10540151"/>
              <a:gd name="connsiteY7" fmla="*/ 4407027 h 6893019"/>
              <a:gd name="connsiteX0" fmla="*/ 8264700 w 10540151"/>
              <a:gd name="connsiteY0" fmla="*/ 0 h 6898966"/>
              <a:gd name="connsiteX1" fmla="*/ 9139589 w 10540151"/>
              <a:gd name="connsiteY1" fmla="*/ 5947 h 6898966"/>
              <a:gd name="connsiteX2" fmla="*/ 8256785 w 10540151"/>
              <a:gd name="connsiteY2" fmla="*/ 853789 h 6898966"/>
              <a:gd name="connsiteX3" fmla="*/ 9381683 w 10540151"/>
              <a:gd name="connsiteY3" fmla="*/ 1914261 h 6898966"/>
              <a:gd name="connsiteX4" fmla="*/ 10524929 w 10540151"/>
              <a:gd name="connsiteY4" fmla="*/ 834887 h 6898966"/>
              <a:gd name="connsiteX5" fmla="*/ 10540151 w 10540151"/>
              <a:gd name="connsiteY5" fmla="*/ 6898966 h 6898966"/>
              <a:gd name="connsiteX6" fmla="*/ 0 w 10540151"/>
              <a:gd name="connsiteY6" fmla="*/ 6889027 h 6898966"/>
              <a:gd name="connsiteX7" fmla="*/ 8264700 w 10540151"/>
              <a:gd name="connsiteY7" fmla="*/ 0 h 6898966"/>
              <a:gd name="connsiteX0" fmla="*/ 8232616 w 10540151"/>
              <a:gd name="connsiteY0" fmla="*/ 14105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8232616 w 10540151"/>
              <a:gd name="connsiteY7" fmla="*/ 14105 h 6893019"/>
              <a:gd name="connsiteX0" fmla="*/ 8232616 w 10540151"/>
              <a:gd name="connsiteY0" fmla="*/ 6084 h 6884998"/>
              <a:gd name="connsiteX1" fmla="*/ 9119536 w 10540151"/>
              <a:gd name="connsiteY1" fmla="*/ 0 h 6884998"/>
              <a:gd name="connsiteX2" fmla="*/ 8256785 w 10540151"/>
              <a:gd name="connsiteY2" fmla="*/ 839821 h 6884998"/>
              <a:gd name="connsiteX3" fmla="*/ 9381683 w 10540151"/>
              <a:gd name="connsiteY3" fmla="*/ 1900293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93715 w 10540151"/>
              <a:gd name="connsiteY3" fmla="*/ 1471167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5641 w 10540151"/>
              <a:gd name="connsiteY3" fmla="*/ 1904304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08887"/>
              <a:gd name="connsiteY0" fmla="*/ 6084 h 6875059"/>
              <a:gd name="connsiteX1" fmla="*/ 9119536 w 10508887"/>
              <a:gd name="connsiteY1" fmla="*/ 0 h 6875059"/>
              <a:gd name="connsiteX2" fmla="*/ 8256785 w 10508887"/>
              <a:gd name="connsiteY2" fmla="*/ 839821 h 6875059"/>
              <a:gd name="connsiteX3" fmla="*/ 9365641 w 10508887"/>
              <a:gd name="connsiteY3" fmla="*/ 1904304 h 6875059"/>
              <a:gd name="connsiteX4" fmla="*/ 10508887 w 10508887"/>
              <a:gd name="connsiteY4" fmla="*/ 808888 h 6875059"/>
              <a:gd name="connsiteX5" fmla="*/ 10504057 w 10508887"/>
              <a:gd name="connsiteY5" fmla="*/ 6868956 h 6875059"/>
              <a:gd name="connsiteX6" fmla="*/ 0 w 10508887"/>
              <a:gd name="connsiteY6" fmla="*/ 6875059 h 6875059"/>
              <a:gd name="connsiteX7" fmla="*/ 8232616 w 10508887"/>
              <a:gd name="connsiteY7" fmla="*/ 6084 h 6875059"/>
              <a:gd name="connsiteX0" fmla="*/ 8172458 w 10448729"/>
              <a:gd name="connsiteY0" fmla="*/ 6084 h 6871048"/>
              <a:gd name="connsiteX1" fmla="*/ 9059378 w 10448729"/>
              <a:gd name="connsiteY1" fmla="*/ 0 h 6871048"/>
              <a:gd name="connsiteX2" fmla="*/ 8196627 w 10448729"/>
              <a:gd name="connsiteY2" fmla="*/ 839821 h 6871048"/>
              <a:gd name="connsiteX3" fmla="*/ 9305483 w 10448729"/>
              <a:gd name="connsiteY3" fmla="*/ 1904304 h 6871048"/>
              <a:gd name="connsiteX4" fmla="*/ 10448729 w 10448729"/>
              <a:gd name="connsiteY4" fmla="*/ 808888 h 6871048"/>
              <a:gd name="connsiteX5" fmla="*/ 10443899 w 10448729"/>
              <a:gd name="connsiteY5" fmla="*/ 6868956 h 6871048"/>
              <a:gd name="connsiteX6" fmla="*/ 0 w 10448729"/>
              <a:gd name="connsiteY6" fmla="*/ 6871048 h 6871048"/>
              <a:gd name="connsiteX7" fmla="*/ 8172458 w 10448729"/>
              <a:gd name="connsiteY7" fmla="*/ 6084 h 6871048"/>
              <a:gd name="connsiteX0" fmla="*/ 8105277 w 10381548"/>
              <a:gd name="connsiteY0" fmla="*/ 6084 h 6868956"/>
              <a:gd name="connsiteX1" fmla="*/ 8992197 w 10381548"/>
              <a:gd name="connsiteY1" fmla="*/ 0 h 6868956"/>
              <a:gd name="connsiteX2" fmla="*/ 8129446 w 10381548"/>
              <a:gd name="connsiteY2" fmla="*/ 839821 h 6868956"/>
              <a:gd name="connsiteX3" fmla="*/ 9238302 w 10381548"/>
              <a:gd name="connsiteY3" fmla="*/ 1904304 h 6868956"/>
              <a:gd name="connsiteX4" fmla="*/ 10381548 w 10381548"/>
              <a:gd name="connsiteY4" fmla="*/ 808888 h 6868956"/>
              <a:gd name="connsiteX5" fmla="*/ 10376718 w 10381548"/>
              <a:gd name="connsiteY5" fmla="*/ 6868956 h 6868956"/>
              <a:gd name="connsiteX6" fmla="*/ 0 w 10381548"/>
              <a:gd name="connsiteY6" fmla="*/ 6788938 h 6868956"/>
              <a:gd name="connsiteX7" fmla="*/ 8105277 w 10381548"/>
              <a:gd name="connsiteY7" fmla="*/ 6084 h 6868956"/>
              <a:gd name="connsiteX0" fmla="*/ 8164993 w 10441264"/>
              <a:gd name="connsiteY0" fmla="*/ 6084 h 6868956"/>
              <a:gd name="connsiteX1" fmla="*/ 9051913 w 10441264"/>
              <a:gd name="connsiteY1" fmla="*/ 0 h 6868956"/>
              <a:gd name="connsiteX2" fmla="*/ 8189162 w 10441264"/>
              <a:gd name="connsiteY2" fmla="*/ 839821 h 6868956"/>
              <a:gd name="connsiteX3" fmla="*/ 9298018 w 10441264"/>
              <a:gd name="connsiteY3" fmla="*/ 1904304 h 6868956"/>
              <a:gd name="connsiteX4" fmla="*/ 10441264 w 10441264"/>
              <a:gd name="connsiteY4" fmla="*/ 808888 h 6868956"/>
              <a:gd name="connsiteX5" fmla="*/ 10436434 w 10441264"/>
              <a:gd name="connsiteY5" fmla="*/ 6868956 h 6868956"/>
              <a:gd name="connsiteX6" fmla="*/ 0 w 10441264"/>
              <a:gd name="connsiteY6" fmla="*/ 6863583 h 6868956"/>
              <a:gd name="connsiteX7" fmla="*/ 8164993 w 10441264"/>
              <a:gd name="connsiteY7" fmla="*/ 6084 h 6868956"/>
              <a:gd name="connsiteX0" fmla="*/ 8164993 w 10441264"/>
              <a:gd name="connsiteY0" fmla="*/ 6084 h 6863583"/>
              <a:gd name="connsiteX1" fmla="*/ 9051913 w 10441264"/>
              <a:gd name="connsiteY1" fmla="*/ 0 h 6863583"/>
              <a:gd name="connsiteX2" fmla="*/ 8189162 w 10441264"/>
              <a:gd name="connsiteY2" fmla="*/ 839821 h 6863583"/>
              <a:gd name="connsiteX3" fmla="*/ 9298018 w 10441264"/>
              <a:gd name="connsiteY3" fmla="*/ 1904304 h 6863583"/>
              <a:gd name="connsiteX4" fmla="*/ 10441264 w 10441264"/>
              <a:gd name="connsiteY4" fmla="*/ 808888 h 6863583"/>
              <a:gd name="connsiteX5" fmla="*/ 10216232 w 10441264"/>
              <a:gd name="connsiteY5" fmla="*/ 6652486 h 6863583"/>
              <a:gd name="connsiteX6" fmla="*/ 0 w 10441264"/>
              <a:gd name="connsiteY6" fmla="*/ 6863583 h 6863583"/>
              <a:gd name="connsiteX7" fmla="*/ 8164993 w 10441264"/>
              <a:gd name="connsiteY7" fmla="*/ 6084 h 6863583"/>
              <a:gd name="connsiteX0" fmla="*/ 8164993 w 10441264"/>
              <a:gd name="connsiteY0" fmla="*/ 6084 h 6865224"/>
              <a:gd name="connsiteX1" fmla="*/ 9051913 w 10441264"/>
              <a:gd name="connsiteY1" fmla="*/ 0 h 6865224"/>
              <a:gd name="connsiteX2" fmla="*/ 8189162 w 10441264"/>
              <a:gd name="connsiteY2" fmla="*/ 839821 h 6865224"/>
              <a:gd name="connsiteX3" fmla="*/ 9298018 w 10441264"/>
              <a:gd name="connsiteY3" fmla="*/ 1904304 h 6865224"/>
              <a:gd name="connsiteX4" fmla="*/ 10441264 w 10441264"/>
              <a:gd name="connsiteY4" fmla="*/ 808888 h 6865224"/>
              <a:gd name="connsiteX5" fmla="*/ 10436434 w 10441264"/>
              <a:gd name="connsiteY5" fmla="*/ 6865224 h 6865224"/>
              <a:gd name="connsiteX6" fmla="*/ 0 w 10441264"/>
              <a:gd name="connsiteY6" fmla="*/ 6863583 h 6865224"/>
              <a:gd name="connsiteX7" fmla="*/ 8164993 w 10441264"/>
              <a:gd name="connsiteY7" fmla="*/ 6084 h 6865224"/>
              <a:gd name="connsiteX0" fmla="*/ 8164993 w 10437532"/>
              <a:gd name="connsiteY0" fmla="*/ 6084 h 6865224"/>
              <a:gd name="connsiteX1" fmla="*/ 9051913 w 10437532"/>
              <a:gd name="connsiteY1" fmla="*/ 0 h 6865224"/>
              <a:gd name="connsiteX2" fmla="*/ 8189162 w 10437532"/>
              <a:gd name="connsiteY2" fmla="*/ 839821 h 6865224"/>
              <a:gd name="connsiteX3" fmla="*/ 9298018 w 10437532"/>
              <a:gd name="connsiteY3" fmla="*/ 1904304 h 6865224"/>
              <a:gd name="connsiteX4" fmla="*/ 10437532 w 10437532"/>
              <a:gd name="connsiteY4" fmla="*/ 808888 h 6865224"/>
              <a:gd name="connsiteX5" fmla="*/ 10436434 w 10437532"/>
              <a:gd name="connsiteY5" fmla="*/ 6865224 h 6865224"/>
              <a:gd name="connsiteX6" fmla="*/ 0 w 10437532"/>
              <a:gd name="connsiteY6" fmla="*/ 6863583 h 6865224"/>
              <a:gd name="connsiteX7" fmla="*/ 8164993 w 10437532"/>
              <a:gd name="connsiteY7" fmla="*/ 6084 h 6865224"/>
              <a:gd name="connsiteX0" fmla="*/ 8164993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4993 w 10437532"/>
              <a:gd name="connsiteY7" fmla="*/ 2351 h 6861491"/>
              <a:gd name="connsiteX0" fmla="*/ 8120206 w 10437532"/>
              <a:gd name="connsiteY0" fmla="*/ 99389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20206 w 10437532"/>
              <a:gd name="connsiteY7" fmla="*/ 99389 h 6861491"/>
              <a:gd name="connsiteX0" fmla="*/ 8168725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8725 w 10437532"/>
              <a:gd name="connsiteY7" fmla="*/ 2351 h 6861491"/>
              <a:gd name="connsiteX0" fmla="*/ 4323839 w 10437532"/>
              <a:gd name="connsiteY0" fmla="*/ 13368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4323839 w 10437532"/>
              <a:gd name="connsiteY7" fmla="*/ 13368 h 6861491"/>
              <a:gd name="connsiteX0" fmla="*/ 0 w 6113693"/>
              <a:gd name="connsiteY0" fmla="*/ 13368 h 6861491"/>
              <a:gd name="connsiteX1" fmla="*/ 4724342 w 6113693"/>
              <a:gd name="connsiteY1" fmla="*/ 0 h 6861491"/>
              <a:gd name="connsiteX2" fmla="*/ 3865323 w 6113693"/>
              <a:gd name="connsiteY2" fmla="*/ 836088 h 6861491"/>
              <a:gd name="connsiteX3" fmla="*/ 4974179 w 6113693"/>
              <a:gd name="connsiteY3" fmla="*/ 1900571 h 6861491"/>
              <a:gd name="connsiteX4" fmla="*/ 6113693 w 6113693"/>
              <a:gd name="connsiteY4" fmla="*/ 805155 h 6861491"/>
              <a:gd name="connsiteX5" fmla="*/ 6112595 w 6113693"/>
              <a:gd name="connsiteY5" fmla="*/ 6861491 h 6861491"/>
              <a:gd name="connsiteX6" fmla="*/ 5790 w 6113693"/>
              <a:gd name="connsiteY6" fmla="*/ 6859850 h 6861491"/>
              <a:gd name="connsiteX7" fmla="*/ 0 w 6113693"/>
              <a:gd name="connsiteY7" fmla="*/ 13368 h 6861491"/>
              <a:gd name="connsiteX0" fmla="*/ 0 w 6124710"/>
              <a:gd name="connsiteY0" fmla="*/ 2351 h 6861491"/>
              <a:gd name="connsiteX1" fmla="*/ 4735359 w 6124710"/>
              <a:gd name="connsiteY1" fmla="*/ 0 h 6861491"/>
              <a:gd name="connsiteX2" fmla="*/ 3876340 w 6124710"/>
              <a:gd name="connsiteY2" fmla="*/ 836088 h 6861491"/>
              <a:gd name="connsiteX3" fmla="*/ 4985196 w 6124710"/>
              <a:gd name="connsiteY3" fmla="*/ 1900571 h 6861491"/>
              <a:gd name="connsiteX4" fmla="*/ 6124710 w 6124710"/>
              <a:gd name="connsiteY4" fmla="*/ 805155 h 6861491"/>
              <a:gd name="connsiteX5" fmla="*/ 6123612 w 6124710"/>
              <a:gd name="connsiteY5" fmla="*/ 6861491 h 6861491"/>
              <a:gd name="connsiteX6" fmla="*/ 16807 w 6124710"/>
              <a:gd name="connsiteY6" fmla="*/ 6859850 h 6861491"/>
              <a:gd name="connsiteX7" fmla="*/ 0 w 6124710"/>
              <a:gd name="connsiteY7" fmla="*/ 2351 h 6861491"/>
              <a:gd name="connsiteX0" fmla="*/ 545096 w 6107946"/>
              <a:gd name="connsiteY0" fmla="*/ 652346 h 6861491"/>
              <a:gd name="connsiteX1" fmla="*/ 4718595 w 6107946"/>
              <a:gd name="connsiteY1" fmla="*/ 0 h 6861491"/>
              <a:gd name="connsiteX2" fmla="*/ 3859576 w 6107946"/>
              <a:gd name="connsiteY2" fmla="*/ 836088 h 6861491"/>
              <a:gd name="connsiteX3" fmla="*/ 4968432 w 6107946"/>
              <a:gd name="connsiteY3" fmla="*/ 1900571 h 6861491"/>
              <a:gd name="connsiteX4" fmla="*/ 6107946 w 6107946"/>
              <a:gd name="connsiteY4" fmla="*/ 805155 h 6861491"/>
              <a:gd name="connsiteX5" fmla="*/ 6106848 w 6107946"/>
              <a:gd name="connsiteY5" fmla="*/ 6861491 h 6861491"/>
              <a:gd name="connsiteX6" fmla="*/ 43 w 6107946"/>
              <a:gd name="connsiteY6" fmla="*/ 6859850 h 6861491"/>
              <a:gd name="connsiteX7" fmla="*/ 545096 w 6107946"/>
              <a:gd name="connsiteY7" fmla="*/ 652346 h 6861491"/>
              <a:gd name="connsiteX0" fmla="*/ 6409 w 6109085"/>
              <a:gd name="connsiteY0" fmla="*/ 13368 h 6861491"/>
              <a:gd name="connsiteX1" fmla="*/ 4719734 w 6109085"/>
              <a:gd name="connsiteY1" fmla="*/ 0 h 6861491"/>
              <a:gd name="connsiteX2" fmla="*/ 3860715 w 6109085"/>
              <a:gd name="connsiteY2" fmla="*/ 836088 h 6861491"/>
              <a:gd name="connsiteX3" fmla="*/ 4969571 w 6109085"/>
              <a:gd name="connsiteY3" fmla="*/ 1900571 h 6861491"/>
              <a:gd name="connsiteX4" fmla="*/ 6109085 w 6109085"/>
              <a:gd name="connsiteY4" fmla="*/ 805155 h 6861491"/>
              <a:gd name="connsiteX5" fmla="*/ 6107987 w 6109085"/>
              <a:gd name="connsiteY5" fmla="*/ 6861491 h 6861491"/>
              <a:gd name="connsiteX6" fmla="*/ 1182 w 6109085"/>
              <a:gd name="connsiteY6" fmla="*/ 6859850 h 6861491"/>
              <a:gd name="connsiteX7" fmla="*/ 6409 w 6109085"/>
              <a:gd name="connsiteY7" fmla="*/ 13368 h 68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09085" h="6861491">
                <a:moveTo>
                  <a:pt x="6409" y="13368"/>
                </a:moveTo>
                <a:lnTo>
                  <a:pt x="4719734" y="0"/>
                </a:lnTo>
                <a:lnTo>
                  <a:pt x="3860715" y="836088"/>
                </a:lnTo>
                <a:lnTo>
                  <a:pt x="4969571" y="1900571"/>
                </a:lnTo>
                <a:lnTo>
                  <a:pt x="6109085" y="805155"/>
                </a:lnTo>
                <a:lnTo>
                  <a:pt x="6107987" y="6861491"/>
                </a:lnTo>
                <a:lnTo>
                  <a:pt x="1182" y="6859850"/>
                </a:lnTo>
                <a:cubicBezTo>
                  <a:pt x="-4420" y="4574017"/>
                  <a:pt x="12011" y="2299201"/>
                  <a:pt x="6409" y="13368"/>
                </a:cubicBez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GB" dirty="0"/>
              <a:t>            </a:t>
            </a:r>
          </a:p>
        </p:txBody>
      </p:sp>
      <p:sp>
        <p:nvSpPr>
          <p:cNvPr id="10" name="Footer Placeholder 4">
            <a:extLst>
              <a:ext uri="{FF2B5EF4-FFF2-40B4-BE49-F238E27FC236}">
                <a16:creationId xmlns:a16="http://schemas.microsoft.com/office/drawing/2014/main" id="{259A2AB8-3A3D-EB5A-D0D2-863331182A69}"/>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2" name="Content Placeholder 2">
            <a:extLst>
              <a:ext uri="{FF2B5EF4-FFF2-40B4-BE49-F238E27FC236}">
                <a16:creationId xmlns:a16="http://schemas.microsoft.com/office/drawing/2014/main" id="{1DEDF43B-F8DB-F5D3-C66B-F116DF06D727}"/>
              </a:ext>
            </a:extLst>
          </p:cNvPr>
          <p:cNvSpPr>
            <a:spLocks noGrp="1"/>
          </p:cNvSpPr>
          <p:nvPr>
            <p:ph idx="1"/>
          </p:nvPr>
        </p:nvSpPr>
        <p:spPr>
          <a:xfrm>
            <a:off x="899999" y="2520000"/>
            <a:ext cx="4481625" cy="2878385"/>
          </a:xfrm>
        </p:spPr>
        <p:txBody>
          <a:bodyPr/>
          <a:lstStyle>
            <a:lvl1pPr marL="0" indent="0">
              <a:buFontTx/>
              <a:buNone/>
              <a:defRPr sz="1600" baseline="0">
                <a:solidFill>
                  <a:schemeClr val="tx1"/>
                </a:solidFill>
              </a:defRPr>
            </a:lvl1pPr>
            <a:lvl2pPr>
              <a:defRPr sz="1400" baseline="0">
                <a:solidFill>
                  <a:schemeClr val="tx1"/>
                </a:solidFill>
              </a:defRPr>
            </a:lvl2pPr>
            <a:lvl3pPr>
              <a:defRPr sz="1200" baseline="0">
                <a:solidFill>
                  <a:schemeClr val="tx1"/>
                </a:solidFill>
                <a:latin typeface="Public Sans Light" pitchFamily="2" charset="0"/>
              </a:defRPr>
            </a:lvl3pPr>
            <a:lvl4pPr>
              <a:defRPr sz="1400" baseline="0">
                <a:solidFill>
                  <a:schemeClr val="tx1"/>
                </a:solidFill>
                <a:latin typeface="Public Sans Light" pitchFamily="2" charset="0"/>
              </a:defRPr>
            </a:lvl4pPr>
            <a:lvl5pPr>
              <a:defRPr sz="1400" baseline="0">
                <a:solidFill>
                  <a:schemeClr val="tx1"/>
                </a:solidFill>
                <a:latin typeface="Public Sans Light" pitchFamily="2" charset="0"/>
              </a:defRPr>
            </a:lvl5pPr>
          </a:lstStyle>
          <a:p>
            <a:pPr marL="228594" marR="0" lvl="0" indent="-228594" algn="l" defTabSz="914377" rtl="0" eaLnBrk="1" fontAlgn="auto" latinLnBrk="0" hangingPunct="1">
              <a:lnSpc>
                <a:spcPct val="110000"/>
              </a:lnSpc>
              <a:spcBef>
                <a:spcPts val="1000"/>
              </a:spcBef>
              <a:spcAft>
                <a:spcPts val="0"/>
              </a:spcAft>
              <a:buClrTx/>
              <a:buSzTx/>
              <a:buFont typeface="Wingdings" panose="05000000000000000000" pitchFamily="2" charset="2"/>
              <a:buChar char="§"/>
              <a:tabLst/>
              <a:defRPr/>
            </a:pPr>
            <a:r>
              <a:rPr lang="en-US" dirty="0"/>
              <a:t>Click to edit Master text styles</a:t>
            </a:r>
          </a:p>
          <a:p>
            <a:pPr lvl="1"/>
            <a:r>
              <a:rPr lang="en-US" dirty="0"/>
              <a:t>Second level</a:t>
            </a:r>
          </a:p>
          <a:p>
            <a:pPr lvl="2"/>
            <a:r>
              <a:rPr lang="en-US" dirty="0"/>
              <a:t>Third level</a:t>
            </a:r>
            <a:endParaRPr lang="en-GB" dirty="0"/>
          </a:p>
        </p:txBody>
      </p:sp>
      <p:sp>
        <p:nvSpPr>
          <p:cNvPr id="6" name="Title 1">
            <a:extLst>
              <a:ext uri="{FF2B5EF4-FFF2-40B4-BE49-F238E27FC236}">
                <a16:creationId xmlns:a16="http://schemas.microsoft.com/office/drawing/2014/main" id="{E5D4FE8B-30A4-A2A9-1005-CFD8FD35C01F}"/>
              </a:ext>
            </a:extLst>
          </p:cNvPr>
          <p:cNvSpPr>
            <a:spLocks noGrp="1"/>
          </p:cNvSpPr>
          <p:nvPr>
            <p:ph type="title"/>
          </p:nvPr>
        </p:nvSpPr>
        <p:spPr>
          <a:xfrm>
            <a:off x="900000" y="540000"/>
            <a:ext cx="3831984"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11" name="Subtitle 2">
            <a:extLst>
              <a:ext uri="{FF2B5EF4-FFF2-40B4-BE49-F238E27FC236}">
                <a16:creationId xmlns:a16="http://schemas.microsoft.com/office/drawing/2014/main" id="{C22F5732-A592-472C-AAE3-59593BB0BF0E}"/>
              </a:ext>
            </a:extLst>
          </p:cNvPr>
          <p:cNvSpPr>
            <a:spLocks noGrp="1"/>
          </p:cNvSpPr>
          <p:nvPr>
            <p:ph type="subTitle" idx="10"/>
          </p:nvPr>
        </p:nvSpPr>
        <p:spPr>
          <a:xfrm>
            <a:off x="900001" y="1080000"/>
            <a:ext cx="3814874"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2248079649"/>
      </p:ext>
    </p:extLst>
  </p:cSld>
  <p:clrMapOvr>
    <a:masterClrMapping/>
  </p:clrMapOvr>
  <p:transition spd="slow">
    <p:cove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575815F-2A2F-8388-C0D5-604C7303546F}"/>
              </a:ext>
            </a:extLst>
          </p:cNvPr>
          <p:cNvSpPr/>
          <p:nvPr userDrawn="1"/>
        </p:nvSpPr>
        <p:spPr>
          <a:xfrm>
            <a:off x="-17024" y="0"/>
            <a:ext cx="6095999"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5" name="Rectangle 4">
            <a:extLst>
              <a:ext uri="{FF2B5EF4-FFF2-40B4-BE49-F238E27FC236}">
                <a16:creationId xmlns:a16="http://schemas.microsoft.com/office/drawing/2014/main" id="{572098C3-C7CE-44E4-DA20-3E7F938984E0}"/>
              </a:ext>
            </a:extLst>
          </p:cNvPr>
          <p:cNvSpPr/>
          <p:nvPr userDrawn="1"/>
        </p:nvSpPr>
        <p:spPr>
          <a:xfrm>
            <a:off x="-17023" y="0"/>
            <a:ext cx="428017" cy="6858000"/>
          </a:xfrm>
          <a:prstGeom prst="rect">
            <a:avLst/>
          </a:prstGeom>
          <a:solidFill>
            <a:srgbClr val="CEE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7" name="TextBox 6">
            <a:extLst>
              <a:ext uri="{FF2B5EF4-FFF2-40B4-BE49-F238E27FC236}">
                <a16:creationId xmlns:a16="http://schemas.microsoft.com/office/drawing/2014/main" id="{3EC5F633-EC87-F9B8-324A-4C9B7AF95D81}"/>
              </a:ext>
            </a:extLst>
          </p:cNvPr>
          <p:cNvSpPr txBox="1"/>
          <p:nvPr userDrawn="1"/>
        </p:nvSpPr>
        <p:spPr>
          <a:xfrm>
            <a:off x="1" y="3429001"/>
            <a:ext cx="428017" cy="461665"/>
          </a:xfrm>
          <a:prstGeom prst="rect">
            <a:avLst/>
          </a:prstGeom>
          <a:noFill/>
          <a:ln>
            <a:noFill/>
          </a:ln>
        </p:spPr>
        <p:txBody>
          <a:bodyPr wrap="square" rtlCol="0">
            <a:spAutoFit/>
          </a:bodyPr>
          <a:lstStyle/>
          <a:p>
            <a:pPr algn="ctr"/>
            <a:endParaRPr lang="en-GB" sz="2400" dirty="0"/>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66DB13A-C929-2E4A-46D4-2C616D02FF43}"/>
              </a:ext>
            </a:extLst>
          </p:cNvPr>
          <p:cNvSpPr txBox="1"/>
          <p:nvPr userDrawn="1"/>
        </p:nvSpPr>
        <p:spPr>
          <a:xfrm>
            <a:off x="1" y="6407737"/>
            <a:ext cx="428017" cy="338554"/>
          </a:xfrm>
          <a:prstGeom prst="rect">
            <a:avLst/>
          </a:prstGeom>
          <a:noFill/>
        </p:spPr>
        <p:txBody>
          <a:bodyPr wrap="square" rtlCol="0">
            <a:spAutoFit/>
          </a:bodyPr>
          <a:lstStyle/>
          <a:p>
            <a:fld id="{8B97CA73-A39B-42BC-A02D-27E5D7DD8F1E}" type="slidenum">
              <a:rPr lang="en-GB" sz="1600" smtClean="0">
                <a:solidFill>
                  <a:schemeClr val="bg1"/>
                </a:solidFill>
                <a:latin typeface="Public Sans SemiBold" pitchFamily="2" charset="0"/>
              </a:rPr>
              <a:t>‹#›</a:t>
            </a:fld>
            <a:endParaRPr lang="en-GB" sz="1600" dirty="0">
              <a:solidFill>
                <a:schemeClr val="bg1"/>
              </a:solidFill>
              <a:latin typeface="Public Sans SemiBold" pitchFamily="2" charset="0"/>
            </a:endParaRPr>
          </a:p>
        </p:txBody>
      </p:sp>
      <p:grpSp>
        <p:nvGrpSpPr>
          <p:cNvPr id="12" name="Group 11">
            <a:extLst>
              <a:ext uri="{FF2B5EF4-FFF2-40B4-BE49-F238E27FC236}">
                <a16:creationId xmlns:a16="http://schemas.microsoft.com/office/drawing/2014/main" id="{4BC751D8-92F1-85AA-6D56-D8F3E4D2030B}"/>
              </a:ext>
            </a:extLst>
          </p:cNvPr>
          <p:cNvGrpSpPr/>
          <p:nvPr userDrawn="1"/>
        </p:nvGrpSpPr>
        <p:grpSpPr>
          <a:xfrm rot="2700000">
            <a:off x="249075" y="329549"/>
            <a:ext cx="265664" cy="387147"/>
            <a:chOff x="2017138" y="377173"/>
            <a:chExt cx="265664" cy="387146"/>
          </a:xfrm>
          <a:solidFill>
            <a:schemeClr val="bg1"/>
          </a:solidFill>
        </p:grpSpPr>
        <p:sp>
          <p:nvSpPr>
            <p:cNvPr id="13" name="Rectangle 12">
              <a:extLst>
                <a:ext uri="{FF2B5EF4-FFF2-40B4-BE49-F238E27FC236}">
                  <a16:creationId xmlns:a16="http://schemas.microsoft.com/office/drawing/2014/main" id="{A48E08EB-5A85-9AC3-40FA-DE171F0002BC}"/>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4" name="Rectangle 13">
              <a:extLst>
                <a:ext uri="{FF2B5EF4-FFF2-40B4-BE49-F238E27FC236}">
                  <a16:creationId xmlns:a16="http://schemas.microsoft.com/office/drawing/2014/main" id="{0771743E-3733-E5B0-DF1D-46ECC35409C8}"/>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pic>
        <p:nvPicPr>
          <p:cNvPr id="16" name="Picture 15" descr="A picture containing text&#10;&#10;Description automatically generated">
            <a:extLst>
              <a:ext uri="{FF2B5EF4-FFF2-40B4-BE49-F238E27FC236}">
                <a16:creationId xmlns:a16="http://schemas.microsoft.com/office/drawing/2014/main" id="{AE8C8002-64D5-6601-3FBD-5F03F9A391B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3" name="Picture Placeholder 2">
            <a:extLst>
              <a:ext uri="{FF2B5EF4-FFF2-40B4-BE49-F238E27FC236}">
                <a16:creationId xmlns:a16="http://schemas.microsoft.com/office/drawing/2014/main" id="{B851F663-B521-FA4A-065A-9D2868C15D41}"/>
              </a:ext>
            </a:extLst>
          </p:cNvPr>
          <p:cNvSpPr>
            <a:spLocks noGrp="1"/>
          </p:cNvSpPr>
          <p:nvPr>
            <p:ph type="pic" idx="12" hasCustomPrompt="1"/>
          </p:nvPr>
        </p:nvSpPr>
        <p:spPr>
          <a:xfrm>
            <a:off x="6075296" y="-2292"/>
            <a:ext cx="6109085" cy="6861491"/>
          </a:xfrm>
          <a:custGeom>
            <a:avLst/>
            <a:gdLst>
              <a:gd name="connsiteX0" fmla="*/ -27 w 10440079"/>
              <a:gd name="connsiteY0" fmla="*/ 4443768 h 6909846"/>
              <a:gd name="connsiteX1" fmla="*/ 1033888 w 10440079"/>
              <a:gd name="connsiteY1" fmla="*/ 1368585 h 6909846"/>
              <a:gd name="connsiteX2" fmla="*/ 5220040 w 10440079"/>
              <a:gd name="connsiteY2" fmla="*/ 0 h 6909846"/>
              <a:gd name="connsiteX3" fmla="*/ 9406191 w 10440079"/>
              <a:gd name="connsiteY3" fmla="*/ 1368585 h 6909846"/>
              <a:gd name="connsiteX4" fmla="*/ 10440106 w 10440079"/>
              <a:gd name="connsiteY4" fmla="*/ 4443768 h 6909846"/>
              <a:gd name="connsiteX5" fmla="*/ 7543163 w 10440079"/>
              <a:gd name="connsiteY5" fmla="*/ 6909882 h 6909846"/>
              <a:gd name="connsiteX6" fmla="*/ 2896916 w 10440079"/>
              <a:gd name="connsiteY6" fmla="*/ 6909882 h 6909846"/>
              <a:gd name="connsiteX7" fmla="*/ -27 w 10440079"/>
              <a:gd name="connsiteY7" fmla="*/ 4443768 h 6909846"/>
              <a:gd name="connsiteX0" fmla="*/ 64918 w 10505051"/>
              <a:gd name="connsiteY0" fmla="*/ 4443768 h 6919821"/>
              <a:gd name="connsiteX1" fmla="*/ 1098833 w 10505051"/>
              <a:gd name="connsiteY1" fmla="*/ 1368585 h 6919821"/>
              <a:gd name="connsiteX2" fmla="*/ 5284985 w 10505051"/>
              <a:gd name="connsiteY2" fmla="*/ 0 h 6919821"/>
              <a:gd name="connsiteX3" fmla="*/ 9471136 w 10505051"/>
              <a:gd name="connsiteY3" fmla="*/ 1368585 h 6919821"/>
              <a:gd name="connsiteX4" fmla="*/ 10505051 w 10505051"/>
              <a:gd name="connsiteY4" fmla="*/ 4443768 h 6919821"/>
              <a:gd name="connsiteX5" fmla="*/ 7608108 w 10505051"/>
              <a:gd name="connsiteY5" fmla="*/ 6909882 h 6919821"/>
              <a:gd name="connsiteX6" fmla="*/ 0 w 10505051"/>
              <a:gd name="connsiteY6" fmla="*/ 6919821 h 6919821"/>
              <a:gd name="connsiteX7" fmla="*/ 64918 w 10505051"/>
              <a:gd name="connsiteY7" fmla="*/ 4443768 h 6919821"/>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05051 w 10540151"/>
              <a:gd name="connsiteY4" fmla="*/ 4443768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381683 w 10540151"/>
              <a:gd name="connsiteY3" fmla="*/ 194505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3578087 h 6064079"/>
              <a:gd name="connsiteX1" fmla="*/ 1098833 w 10540151"/>
              <a:gd name="connsiteY1" fmla="*/ 502904 h 6064079"/>
              <a:gd name="connsiteX2" fmla="*/ 8256785 w 10540151"/>
              <a:gd name="connsiteY2" fmla="*/ 18902 h 6064079"/>
              <a:gd name="connsiteX3" fmla="*/ 9381683 w 10540151"/>
              <a:gd name="connsiteY3" fmla="*/ 1079374 h 6064079"/>
              <a:gd name="connsiteX4" fmla="*/ 10524929 w 10540151"/>
              <a:gd name="connsiteY4" fmla="*/ 0 h 6064079"/>
              <a:gd name="connsiteX5" fmla="*/ 10540151 w 10540151"/>
              <a:gd name="connsiteY5" fmla="*/ 6064079 h 6064079"/>
              <a:gd name="connsiteX6" fmla="*/ 0 w 10540151"/>
              <a:gd name="connsiteY6" fmla="*/ 6054140 h 6064079"/>
              <a:gd name="connsiteX7" fmla="*/ 64918 w 10540151"/>
              <a:gd name="connsiteY7" fmla="*/ 3578087 h 6064079"/>
              <a:gd name="connsiteX0" fmla="*/ 64918 w 10540151"/>
              <a:gd name="connsiteY0" fmla="*/ 4407027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64918 w 10540151"/>
              <a:gd name="connsiteY7" fmla="*/ 4407027 h 6893019"/>
              <a:gd name="connsiteX0" fmla="*/ 8264700 w 10540151"/>
              <a:gd name="connsiteY0" fmla="*/ 0 h 6898966"/>
              <a:gd name="connsiteX1" fmla="*/ 9139589 w 10540151"/>
              <a:gd name="connsiteY1" fmla="*/ 5947 h 6898966"/>
              <a:gd name="connsiteX2" fmla="*/ 8256785 w 10540151"/>
              <a:gd name="connsiteY2" fmla="*/ 853789 h 6898966"/>
              <a:gd name="connsiteX3" fmla="*/ 9381683 w 10540151"/>
              <a:gd name="connsiteY3" fmla="*/ 1914261 h 6898966"/>
              <a:gd name="connsiteX4" fmla="*/ 10524929 w 10540151"/>
              <a:gd name="connsiteY4" fmla="*/ 834887 h 6898966"/>
              <a:gd name="connsiteX5" fmla="*/ 10540151 w 10540151"/>
              <a:gd name="connsiteY5" fmla="*/ 6898966 h 6898966"/>
              <a:gd name="connsiteX6" fmla="*/ 0 w 10540151"/>
              <a:gd name="connsiteY6" fmla="*/ 6889027 h 6898966"/>
              <a:gd name="connsiteX7" fmla="*/ 8264700 w 10540151"/>
              <a:gd name="connsiteY7" fmla="*/ 0 h 6898966"/>
              <a:gd name="connsiteX0" fmla="*/ 8232616 w 10540151"/>
              <a:gd name="connsiteY0" fmla="*/ 14105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8232616 w 10540151"/>
              <a:gd name="connsiteY7" fmla="*/ 14105 h 6893019"/>
              <a:gd name="connsiteX0" fmla="*/ 8232616 w 10540151"/>
              <a:gd name="connsiteY0" fmla="*/ 6084 h 6884998"/>
              <a:gd name="connsiteX1" fmla="*/ 9119536 w 10540151"/>
              <a:gd name="connsiteY1" fmla="*/ 0 h 6884998"/>
              <a:gd name="connsiteX2" fmla="*/ 8256785 w 10540151"/>
              <a:gd name="connsiteY2" fmla="*/ 839821 h 6884998"/>
              <a:gd name="connsiteX3" fmla="*/ 9381683 w 10540151"/>
              <a:gd name="connsiteY3" fmla="*/ 1900293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93715 w 10540151"/>
              <a:gd name="connsiteY3" fmla="*/ 1471167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5641 w 10540151"/>
              <a:gd name="connsiteY3" fmla="*/ 1904304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08887"/>
              <a:gd name="connsiteY0" fmla="*/ 6084 h 6875059"/>
              <a:gd name="connsiteX1" fmla="*/ 9119536 w 10508887"/>
              <a:gd name="connsiteY1" fmla="*/ 0 h 6875059"/>
              <a:gd name="connsiteX2" fmla="*/ 8256785 w 10508887"/>
              <a:gd name="connsiteY2" fmla="*/ 839821 h 6875059"/>
              <a:gd name="connsiteX3" fmla="*/ 9365641 w 10508887"/>
              <a:gd name="connsiteY3" fmla="*/ 1904304 h 6875059"/>
              <a:gd name="connsiteX4" fmla="*/ 10508887 w 10508887"/>
              <a:gd name="connsiteY4" fmla="*/ 808888 h 6875059"/>
              <a:gd name="connsiteX5" fmla="*/ 10504057 w 10508887"/>
              <a:gd name="connsiteY5" fmla="*/ 6868956 h 6875059"/>
              <a:gd name="connsiteX6" fmla="*/ 0 w 10508887"/>
              <a:gd name="connsiteY6" fmla="*/ 6875059 h 6875059"/>
              <a:gd name="connsiteX7" fmla="*/ 8232616 w 10508887"/>
              <a:gd name="connsiteY7" fmla="*/ 6084 h 6875059"/>
              <a:gd name="connsiteX0" fmla="*/ 8172458 w 10448729"/>
              <a:gd name="connsiteY0" fmla="*/ 6084 h 6871048"/>
              <a:gd name="connsiteX1" fmla="*/ 9059378 w 10448729"/>
              <a:gd name="connsiteY1" fmla="*/ 0 h 6871048"/>
              <a:gd name="connsiteX2" fmla="*/ 8196627 w 10448729"/>
              <a:gd name="connsiteY2" fmla="*/ 839821 h 6871048"/>
              <a:gd name="connsiteX3" fmla="*/ 9305483 w 10448729"/>
              <a:gd name="connsiteY3" fmla="*/ 1904304 h 6871048"/>
              <a:gd name="connsiteX4" fmla="*/ 10448729 w 10448729"/>
              <a:gd name="connsiteY4" fmla="*/ 808888 h 6871048"/>
              <a:gd name="connsiteX5" fmla="*/ 10443899 w 10448729"/>
              <a:gd name="connsiteY5" fmla="*/ 6868956 h 6871048"/>
              <a:gd name="connsiteX6" fmla="*/ 0 w 10448729"/>
              <a:gd name="connsiteY6" fmla="*/ 6871048 h 6871048"/>
              <a:gd name="connsiteX7" fmla="*/ 8172458 w 10448729"/>
              <a:gd name="connsiteY7" fmla="*/ 6084 h 6871048"/>
              <a:gd name="connsiteX0" fmla="*/ 8105277 w 10381548"/>
              <a:gd name="connsiteY0" fmla="*/ 6084 h 6868956"/>
              <a:gd name="connsiteX1" fmla="*/ 8992197 w 10381548"/>
              <a:gd name="connsiteY1" fmla="*/ 0 h 6868956"/>
              <a:gd name="connsiteX2" fmla="*/ 8129446 w 10381548"/>
              <a:gd name="connsiteY2" fmla="*/ 839821 h 6868956"/>
              <a:gd name="connsiteX3" fmla="*/ 9238302 w 10381548"/>
              <a:gd name="connsiteY3" fmla="*/ 1904304 h 6868956"/>
              <a:gd name="connsiteX4" fmla="*/ 10381548 w 10381548"/>
              <a:gd name="connsiteY4" fmla="*/ 808888 h 6868956"/>
              <a:gd name="connsiteX5" fmla="*/ 10376718 w 10381548"/>
              <a:gd name="connsiteY5" fmla="*/ 6868956 h 6868956"/>
              <a:gd name="connsiteX6" fmla="*/ 0 w 10381548"/>
              <a:gd name="connsiteY6" fmla="*/ 6788938 h 6868956"/>
              <a:gd name="connsiteX7" fmla="*/ 8105277 w 10381548"/>
              <a:gd name="connsiteY7" fmla="*/ 6084 h 6868956"/>
              <a:gd name="connsiteX0" fmla="*/ 8164993 w 10441264"/>
              <a:gd name="connsiteY0" fmla="*/ 6084 h 6868956"/>
              <a:gd name="connsiteX1" fmla="*/ 9051913 w 10441264"/>
              <a:gd name="connsiteY1" fmla="*/ 0 h 6868956"/>
              <a:gd name="connsiteX2" fmla="*/ 8189162 w 10441264"/>
              <a:gd name="connsiteY2" fmla="*/ 839821 h 6868956"/>
              <a:gd name="connsiteX3" fmla="*/ 9298018 w 10441264"/>
              <a:gd name="connsiteY3" fmla="*/ 1904304 h 6868956"/>
              <a:gd name="connsiteX4" fmla="*/ 10441264 w 10441264"/>
              <a:gd name="connsiteY4" fmla="*/ 808888 h 6868956"/>
              <a:gd name="connsiteX5" fmla="*/ 10436434 w 10441264"/>
              <a:gd name="connsiteY5" fmla="*/ 6868956 h 6868956"/>
              <a:gd name="connsiteX6" fmla="*/ 0 w 10441264"/>
              <a:gd name="connsiteY6" fmla="*/ 6863583 h 6868956"/>
              <a:gd name="connsiteX7" fmla="*/ 8164993 w 10441264"/>
              <a:gd name="connsiteY7" fmla="*/ 6084 h 6868956"/>
              <a:gd name="connsiteX0" fmla="*/ 8164993 w 10441264"/>
              <a:gd name="connsiteY0" fmla="*/ 6084 h 6863583"/>
              <a:gd name="connsiteX1" fmla="*/ 9051913 w 10441264"/>
              <a:gd name="connsiteY1" fmla="*/ 0 h 6863583"/>
              <a:gd name="connsiteX2" fmla="*/ 8189162 w 10441264"/>
              <a:gd name="connsiteY2" fmla="*/ 839821 h 6863583"/>
              <a:gd name="connsiteX3" fmla="*/ 9298018 w 10441264"/>
              <a:gd name="connsiteY3" fmla="*/ 1904304 h 6863583"/>
              <a:gd name="connsiteX4" fmla="*/ 10441264 w 10441264"/>
              <a:gd name="connsiteY4" fmla="*/ 808888 h 6863583"/>
              <a:gd name="connsiteX5" fmla="*/ 10216232 w 10441264"/>
              <a:gd name="connsiteY5" fmla="*/ 6652486 h 6863583"/>
              <a:gd name="connsiteX6" fmla="*/ 0 w 10441264"/>
              <a:gd name="connsiteY6" fmla="*/ 6863583 h 6863583"/>
              <a:gd name="connsiteX7" fmla="*/ 8164993 w 10441264"/>
              <a:gd name="connsiteY7" fmla="*/ 6084 h 6863583"/>
              <a:gd name="connsiteX0" fmla="*/ 8164993 w 10441264"/>
              <a:gd name="connsiteY0" fmla="*/ 6084 h 6865224"/>
              <a:gd name="connsiteX1" fmla="*/ 9051913 w 10441264"/>
              <a:gd name="connsiteY1" fmla="*/ 0 h 6865224"/>
              <a:gd name="connsiteX2" fmla="*/ 8189162 w 10441264"/>
              <a:gd name="connsiteY2" fmla="*/ 839821 h 6865224"/>
              <a:gd name="connsiteX3" fmla="*/ 9298018 w 10441264"/>
              <a:gd name="connsiteY3" fmla="*/ 1904304 h 6865224"/>
              <a:gd name="connsiteX4" fmla="*/ 10441264 w 10441264"/>
              <a:gd name="connsiteY4" fmla="*/ 808888 h 6865224"/>
              <a:gd name="connsiteX5" fmla="*/ 10436434 w 10441264"/>
              <a:gd name="connsiteY5" fmla="*/ 6865224 h 6865224"/>
              <a:gd name="connsiteX6" fmla="*/ 0 w 10441264"/>
              <a:gd name="connsiteY6" fmla="*/ 6863583 h 6865224"/>
              <a:gd name="connsiteX7" fmla="*/ 8164993 w 10441264"/>
              <a:gd name="connsiteY7" fmla="*/ 6084 h 6865224"/>
              <a:gd name="connsiteX0" fmla="*/ 8164993 w 10437532"/>
              <a:gd name="connsiteY0" fmla="*/ 6084 h 6865224"/>
              <a:gd name="connsiteX1" fmla="*/ 9051913 w 10437532"/>
              <a:gd name="connsiteY1" fmla="*/ 0 h 6865224"/>
              <a:gd name="connsiteX2" fmla="*/ 8189162 w 10437532"/>
              <a:gd name="connsiteY2" fmla="*/ 839821 h 6865224"/>
              <a:gd name="connsiteX3" fmla="*/ 9298018 w 10437532"/>
              <a:gd name="connsiteY3" fmla="*/ 1904304 h 6865224"/>
              <a:gd name="connsiteX4" fmla="*/ 10437532 w 10437532"/>
              <a:gd name="connsiteY4" fmla="*/ 808888 h 6865224"/>
              <a:gd name="connsiteX5" fmla="*/ 10436434 w 10437532"/>
              <a:gd name="connsiteY5" fmla="*/ 6865224 h 6865224"/>
              <a:gd name="connsiteX6" fmla="*/ 0 w 10437532"/>
              <a:gd name="connsiteY6" fmla="*/ 6863583 h 6865224"/>
              <a:gd name="connsiteX7" fmla="*/ 8164993 w 10437532"/>
              <a:gd name="connsiteY7" fmla="*/ 6084 h 6865224"/>
              <a:gd name="connsiteX0" fmla="*/ 8164993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4993 w 10437532"/>
              <a:gd name="connsiteY7" fmla="*/ 2351 h 6861491"/>
              <a:gd name="connsiteX0" fmla="*/ 8120206 w 10437532"/>
              <a:gd name="connsiteY0" fmla="*/ 99389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20206 w 10437532"/>
              <a:gd name="connsiteY7" fmla="*/ 99389 h 6861491"/>
              <a:gd name="connsiteX0" fmla="*/ 8168725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8725 w 10437532"/>
              <a:gd name="connsiteY7" fmla="*/ 2351 h 6861491"/>
              <a:gd name="connsiteX0" fmla="*/ 4323839 w 10437532"/>
              <a:gd name="connsiteY0" fmla="*/ 13368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4323839 w 10437532"/>
              <a:gd name="connsiteY7" fmla="*/ 13368 h 6861491"/>
              <a:gd name="connsiteX0" fmla="*/ 0 w 6113693"/>
              <a:gd name="connsiteY0" fmla="*/ 13368 h 6861491"/>
              <a:gd name="connsiteX1" fmla="*/ 4724342 w 6113693"/>
              <a:gd name="connsiteY1" fmla="*/ 0 h 6861491"/>
              <a:gd name="connsiteX2" fmla="*/ 3865323 w 6113693"/>
              <a:gd name="connsiteY2" fmla="*/ 836088 h 6861491"/>
              <a:gd name="connsiteX3" fmla="*/ 4974179 w 6113693"/>
              <a:gd name="connsiteY3" fmla="*/ 1900571 h 6861491"/>
              <a:gd name="connsiteX4" fmla="*/ 6113693 w 6113693"/>
              <a:gd name="connsiteY4" fmla="*/ 805155 h 6861491"/>
              <a:gd name="connsiteX5" fmla="*/ 6112595 w 6113693"/>
              <a:gd name="connsiteY5" fmla="*/ 6861491 h 6861491"/>
              <a:gd name="connsiteX6" fmla="*/ 5790 w 6113693"/>
              <a:gd name="connsiteY6" fmla="*/ 6859850 h 6861491"/>
              <a:gd name="connsiteX7" fmla="*/ 0 w 6113693"/>
              <a:gd name="connsiteY7" fmla="*/ 13368 h 6861491"/>
              <a:gd name="connsiteX0" fmla="*/ 0 w 6124710"/>
              <a:gd name="connsiteY0" fmla="*/ 2351 h 6861491"/>
              <a:gd name="connsiteX1" fmla="*/ 4735359 w 6124710"/>
              <a:gd name="connsiteY1" fmla="*/ 0 h 6861491"/>
              <a:gd name="connsiteX2" fmla="*/ 3876340 w 6124710"/>
              <a:gd name="connsiteY2" fmla="*/ 836088 h 6861491"/>
              <a:gd name="connsiteX3" fmla="*/ 4985196 w 6124710"/>
              <a:gd name="connsiteY3" fmla="*/ 1900571 h 6861491"/>
              <a:gd name="connsiteX4" fmla="*/ 6124710 w 6124710"/>
              <a:gd name="connsiteY4" fmla="*/ 805155 h 6861491"/>
              <a:gd name="connsiteX5" fmla="*/ 6123612 w 6124710"/>
              <a:gd name="connsiteY5" fmla="*/ 6861491 h 6861491"/>
              <a:gd name="connsiteX6" fmla="*/ 16807 w 6124710"/>
              <a:gd name="connsiteY6" fmla="*/ 6859850 h 6861491"/>
              <a:gd name="connsiteX7" fmla="*/ 0 w 6124710"/>
              <a:gd name="connsiteY7" fmla="*/ 2351 h 6861491"/>
              <a:gd name="connsiteX0" fmla="*/ 545096 w 6107946"/>
              <a:gd name="connsiteY0" fmla="*/ 652346 h 6861491"/>
              <a:gd name="connsiteX1" fmla="*/ 4718595 w 6107946"/>
              <a:gd name="connsiteY1" fmla="*/ 0 h 6861491"/>
              <a:gd name="connsiteX2" fmla="*/ 3859576 w 6107946"/>
              <a:gd name="connsiteY2" fmla="*/ 836088 h 6861491"/>
              <a:gd name="connsiteX3" fmla="*/ 4968432 w 6107946"/>
              <a:gd name="connsiteY3" fmla="*/ 1900571 h 6861491"/>
              <a:gd name="connsiteX4" fmla="*/ 6107946 w 6107946"/>
              <a:gd name="connsiteY4" fmla="*/ 805155 h 6861491"/>
              <a:gd name="connsiteX5" fmla="*/ 6106848 w 6107946"/>
              <a:gd name="connsiteY5" fmla="*/ 6861491 h 6861491"/>
              <a:gd name="connsiteX6" fmla="*/ 43 w 6107946"/>
              <a:gd name="connsiteY6" fmla="*/ 6859850 h 6861491"/>
              <a:gd name="connsiteX7" fmla="*/ 545096 w 6107946"/>
              <a:gd name="connsiteY7" fmla="*/ 652346 h 6861491"/>
              <a:gd name="connsiteX0" fmla="*/ 6409 w 6109085"/>
              <a:gd name="connsiteY0" fmla="*/ 13368 h 6861491"/>
              <a:gd name="connsiteX1" fmla="*/ 4719734 w 6109085"/>
              <a:gd name="connsiteY1" fmla="*/ 0 h 6861491"/>
              <a:gd name="connsiteX2" fmla="*/ 3860715 w 6109085"/>
              <a:gd name="connsiteY2" fmla="*/ 836088 h 6861491"/>
              <a:gd name="connsiteX3" fmla="*/ 4969571 w 6109085"/>
              <a:gd name="connsiteY3" fmla="*/ 1900571 h 6861491"/>
              <a:gd name="connsiteX4" fmla="*/ 6109085 w 6109085"/>
              <a:gd name="connsiteY4" fmla="*/ 805155 h 6861491"/>
              <a:gd name="connsiteX5" fmla="*/ 6107987 w 6109085"/>
              <a:gd name="connsiteY5" fmla="*/ 6861491 h 6861491"/>
              <a:gd name="connsiteX6" fmla="*/ 1182 w 6109085"/>
              <a:gd name="connsiteY6" fmla="*/ 6859850 h 6861491"/>
              <a:gd name="connsiteX7" fmla="*/ 6409 w 6109085"/>
              <a:gd name="connsiteY7" fmla="*/ 13368 h 68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09085" h="6861491">
                <a:moveTo>
                  <a:pt x="6409" y="13368"/>
                </a:moveTo>
                <a:lnTo>
                  <a:pt x="4719734" y="0"/>
                </a:lnTo>
                <a:lnTo>
                  <a:pt x="3860715" y="836088"/>
                </a:lnTo>
                <a:lnTo>
                  <a:pt x="4969571" y="1900571"/>
                </a:lnTo>
                <a:lnTo>
                  <a:pt x="6109085" y="805155"/>
                </a:lnTo>
                <a:lnTo>
                  <a:pt x="6107987" y="6861491"/>
                </a:lnTo>
                <a:lnTo>
                  <a:pt x="1182" y="6859850"/>
                </a:lnTo>
                <a:cubicBezTo>
                  <a:pt x="-4420" y="4574017"/>
                  <a:pt x="12011" y="2299201"/>
                  <a:pt x="6409" y="13368"/>
                </a:cubicBez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GB" dirty="0"/>
              <a:t>            </a:t>
            </a:r>
          </a:p>
        </p:txBody>
      </p:sp>
      <p:sp>
        <p:nvSpPr>
          <p:cNvPr id="10" name="Footer Placeholder 4">
            <a:extLst>
              <a:ext uri="{FF2B5EF4-FFF2-40B4-BE49-F238E27FC236}">
                <a16:creationId xmlns:a16="http://schemas.microsoft.com/office/drawing/2014/main" id="{92E64338-24BB-BFF7-35B7-115EA0B0AA40}"/>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bg1"/>
                </a:solidFill>
                <a:latin typeface="Public Sans Medium" pitchFamily="2" charset="0"/>
              </a:defRPr>
            </a:lvl1pPr>
          </a:lstStyle>
          <a:p>
            <a:r>
              <a:rPr lang="en-US" dirty="0"/>
              <a:t>Transforming trade. Changing lives.</a:t>
            </a:r>
            <a:endParaRPr lang="en-GB" dirty="0"/>
          </a:p>
        </p:txBody>
      </p:sp>
      <p:sp>
        <p:nvSpPr>
          <p:cNvPr id="2" name="Content Placeholder 2">
            <a:extLst>
              <a:ext uri="{FF2B5EF4-FFF2-40B4-BE49-F238E27FC236}">
                <a16:creationId xmlns:a16="http://schemas.microsoft.com/office/drawing/2014/main" id="{F8D19922-B2EF-1F6E-FD63-7AAF1621A313}"/>
              </a:ext>
            </a:extLst>
          </p:cNvPr>
          <p:cNvSpPr>
            <a:spLocks noGrp="1"/>
          </p:cNvSpPr>
          <p:nvPr>
            <p:ph idx="1"/>
          </p:nvPr>
        </p:nvSpPr>
        <p:spPr>
          <a:xfrm>
            <a:off x="899999" y="2520000"/>
            <a:ext cx="4481625" cy="2878385"/>
          </a:xfrm>
        </p:spPr>
        <p:txBody>
          <a:bodyPr/>
          <a:lstStyle>
            <a:lvl1pPr marL="0" indent="0">
              <a:buFontTx/>
              <a:buNone/>
              <a:defRPr sz="1600" baseline="0">
                <a:solidFill>
                  <a:schemeClr val="bg1"/>
                </a:solidFill>
              </a:defRPr>
            </a:lvl1pPr>
            <a:lvl2pPr>
              <a:defRPr sz="1400" baseline="0">
                <a:solidFill>
                  <a:schemeClr val="bg1"/>
                </a:solidFill>
              </a:defRPr>
            </a:lvl2pPr>
            <a:lvl3pPr>
              <a:defRPr sz="1200" baseline="0">
                <a:solidFill>
                  <a:schemeClr val="bg1"/>
                </a:solidFill>
                <a:latin typeface="Public Sans Light" pitchFamily="2" charset="0"/>
              </a:defRPr>
            </a:lvl3pPr>
            <a:lvl4pPr>
              <a:defRPr sz="1400" baseline="0">
                <a:solidFill>
                  <a:schemeClr val="tx1"/>
                </a:solidFill>
                <a:latin typeface="Public Sans Light" pitchFamily="2" charset="0"/>
              </a:defRPr>
            </a:lvl4pPr>
            <a:lvl5pPr>
              <a:defRPr sz="1400" baseline="0">
                <a:solidFill>
                  <a:schemeClr val="tx1"/>
                </a:solidFill>
                <a:latin typeface="Public Sans Light" pitchFamily="2" charset="0"/>
              </a:defRPr>
            </a:lvl5pPr>
          </a:lstStyle>
          <a:p>
            <a:pPr marL="228594" marR="0" lvl="0" indent="-228594" algn="l" defTabSz="914377" rtl="0" eaLnBrk="1" fontAlgn="auto" latinLnBrk="0" hangingPunct="1">
              <a:lnSpc>
                <a:spcPct val="110000"/>
              </a:lnSpc>
              <a:spcBef>
                <a:spcPts val="1000"/>
              </a:spcBef>
              <a:spcAft>
                <a:spcPts val="0"/>
              </a:spcAft>
              <a:buClrTx/>
              <a:buSzTx/>
              <a:buFont typeface="Wingdings" panose="05000000000000000000" pitchFamily="2" charset="2"/>
              <a:buChar char="§"/>
              <a:tabLst/>
              <a:defRPr/>
            </a:pPr>
            <a:r>
              <a:rPr lang="en-US" dirty="0"/>
              <a:t>Click to edit Master text styles</a:t>
            </a:r>
          </a:p>
          <a:p>
            <a:pPr lvl="1"/>
            <a:r>
              <a:rPr lang="en-US" dirty="0"/>
              <a:t>Second level</a:t>
            </a:r>
          </a:p>
          <a:p>
            <a:pPr lvl="2"/>
            <a:r>
              <a:rPr lang="en-US" dirty="0"/>
              <a:t>Third level</a:t>
            </a:r>
            <a:endParaRPr lang="en-GB" dirty="0"/>
          </a:p>
        </p:txBody>
      </p:sp>
      <p:sp>
        <p:nvSpPr>
          <p:cNvPr id="6" name="Title 1">
            <a:extLst>
              <a:ext uri="{FF2B5EF4-FFF2-40B4-BE49-F238E27FC236}">
                <a16:creationId xmlns:a16="http://schemas.microsoft.com/office/drawing/2014/main" id="{EFFA8A9A-9845-4255-93F9-AC197953E775}"/>
              </a:ext>
            </a:extLst>
          </p:cNvPr>
          <p:cNvSpPr>
            <a:spLocks noGrp="1"/>
          </p:cNvSpPr>
          <p:nvPr>
            <p:ph type="title"/>
          </p:nvPr>
        </p:nvSpPr>
        <p:spPr>
          <a:xfrm>
            <a:off x="900000" y="540000"/>
            <a:ext cx="3831984" cy="650277"/>
          </a:xfrm>
        </p:spPr>
        <p:txBody>
          <a:bodyPr>
            <a:noAutofit/>
          </a:bodyPr>
          <a:lstStyle>
            <a:lvl1pPr>
              <a:defRPr sz="3200">
                <a:solidFill>
                  <a:schemeClr val="bg1"/>
                </a:solidFill>
                <a:latin typeface="Zilla Slab SemiBold" pitchFamily="2" charset="0"/>
                <a:ea typeface="Zilla Slab SemiBold" pitchFamily="2" charset="0"/>
              </a:defRPr>
            </a:lvl1pPr>
          </a:lstStyle>
          <a:p>
            <a:r>
              <a:rPr lang="en-US" dirty="0"/>
              <a:t>Click to edit</a:t>
            </a:r>
            <a:endParaRPr lang="en-GB" dirty="0"/>
          </a:p>
        </p:txBody>
      </p:sp>
      <p:sp>
        <p:nvSpPr>
          <p:cNvPr id="11" name="Subtitle 2">
            <a:extLst>
              <a:ext uri="{FF2B5EF4-FFF2-40B4-BE49-F238E27FC236}">
                <a16:creationId xmlns:a16="http://schemas.microsoft.com/office/drawing/2014/main" id="{7061B8DA-709C-CA32-DD9A-B27605E0E613}"/>
              </a:ext>
            </a:extLst>
          </p:cNvPr>
          <p:cNvSpPr>
            <a:spLocks noGrp="1"/>
          </p:cNvSpPr>
          <p:nvPr>
            <p:ph type="subTitle" idx="10"/>
          </p:nvPr>
        </p:nvSpPr>
        <p:spPr>
          <a:xfrm>
            <a:off x="900001" y="1080000"/>
            <a:ext cx="3814874" cy="650278"/>
          </a:xfrm>
        </p:spPr>
        <p:txBody>
          <a:bodyPr>
            <a:normAutofit/>
          </a:bodyPr>
          <a:lstStyle>
            <a:lvl1pPr marL="0" indent="0" algn="l">
              <a:lnSpc>
                <a:spcPct val="100000"/>
              </a:lnSpc>
              <a:buNone/>
              <a:defRPr sz="2400">
                <a:solidFill>
                  <a:schemeClr val="bg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648951681"/>
      </p:ext>
    </p:extLst>
  </p:cSld>
  <p:clrMapOvr>
    <a:masterClrMapping/>
  </p:clrMapOvr>
  <p:transition spd="slow">
    <p:cove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59E270C1-D6D8-F2AC-FA79-3C085A33A79C}"/>
              </a:ext>
            </a:extLst>
          </p:cNvPr>
          <p:cNvSpPr txBox="1"/>
          <p:nvPr userDrawn="1"/>
        </p:nvSpPr>
        <p:spPr>
          <a:xfrm>
            <a:off x="-323652" y="6260244"/>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2" name="Picture Placeholder 2">
            <a:extLst>
              <a:ext uri="{FF2B5EF4-FFF2-40B4-BE49-F238E27FC236}">
                <a16:creationId xmlns:a16="http://schemas.microsoft.com/office/drawing/2014/main" id="{34F1AAA4-0195-1044-4AEE-04D9625A897D}"/>
              </a:ext>
            </a:extLst>
          </p:cNvPr>
          <p:cNvSpPr>
            <a:spLocks noGrp="1"/>
          </p:cNvSpPr>
          <p:nvPr>
            <p:ph type="pic" idx="12" hasCustomPrompt="1"/>
          </p:nvPr>
        </p:nvSpPr>
        <p:spPr>
          <a:xfrm>
            <a:off x="1752062" y="2616"/>
            <a:ext cx="10437532" cy="6861491"/>
          </a:xfrm>
          <a:custGeom>
            <a:avLst/>
            <a:gdLst>
              <a:gd name="connsiteX0" fmla="*/ -27 w 10440079"/>
              <a:gd name="connsiteY0" fmla="*/ 4443768 h 6909846"/>
              <a:gd name="connsiteX1" fmla="*/ 1033888 w 10440079"/>
              <a:gd name="connsiteY1" fmla="*/ 1368585 h 6909846"/>
              <a:gd name="connsiteX2" fmla="*/ 5220040 w 10440079"/>
              <a:gd name="connsiteY2" fmla="*/ 0 h 6909846"/>
              <a:gd name="connsiteX3" fmla="*/ 9406191 w 10440079"/>
              <a:gd name="connsiteY3" fmla="*/ 1368585 h 6909846"/>
              <a:gd name="connsiteX4" fmla="*/ 10440106 w 10440079"/>
              <a:gd name="connsiteY4" fmla="*/ 4443768 h 6909846"/>
              <a:gd name="connsiteX5" fmla="*/ 7543163 w 10440079"/>
              <a:gd name="connsiteY5" fmla="*/ 6909882 h 6909846"/>
              <a:gd name="connsiteX6" fmla="*/ 2896916 w 10440079"/>
              <a:gd name="connsiteY6" fmla="*/ 6909882 h 6909846"/>
              <a:gd name="connsiteX7" fmla="*/ -27 w 10440079"/>
              <a:gd name="connsiteY7" fmla="*/ 4443768 h 6909846"/>
              <a:gd name="connsiteX0" fmla="*/ 64918 w 10505051"/>
              <a:gd name="connsiteY0" fmla="*/ 4443768 h 6919821"/>
              <a:gd name="connsiteX1" fmla="*/ 1098833 w 10505051"/>
              <a:gd name="connsiteY1" fmla="*/ 1368585 h 6919821"/>
              <a:gd name="connsiteX2" fmla="*/ 5284985 w 10505051"/>
              <a:gd name="connsiteY2" fmla="*/ 0 h 6919821"/>
              <a:gd name="connsiteX3" fmla="*/ 9471136 w 10505051"/>
              <a:gd name="connsiteY3" fmla="*/ 1368585 h 6919821"/>
              <a:gd name="connsiteX4" fmla="*/ 10505051 w 10505051"/>
              <a:gd name="connsiteY4" fmla="*/ 4443768 h 6919821"/>
              <a:gd name="connsiteX5" fmla="*/ 7608108 w 10505051"/>
              <a:gd name="connsiteY5" fmla="*/ 6909882 h 6919821"/>
              <a:gd name="connsiteX6" fmla="*/ 0 w 10505051"/>
              <a:gd name="connsiteY6" fmla="*/ 6919821 h 6919821"/>
              <a:gd name="connsiteX7" fmla="*/ 64918 w 10505051"/>
              <a:gd name="connsiteY7" fmla="*/ 4443768 h 6919821"/>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05051 w 10540151"/>
              <a:gd name="connsiteY4" fmla="*/ 4443768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381683 w 10540151"/>
              <a:gd name="connsiteY3" fmla="*/ 194505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3578087 h 6064079"/>
              <a:gd name="connsiteX1" fmla="*/ 1098833 w 10540151"/>
              <a:gd name="connsiteY1" fmla="*/ 502904 h 6064079"/>
              <a:gd name="connsiteX2" fmla="*/ 8256785 w 10540151"/>
              <a:gd name="connsiteY2" fmla="*/ 18902 h 6064079"/>
              <a:gd name="connsiteX3" fmla="*/ 9381683 w 10540151"/>
              <a:gd name="connsiteY3" fmla="*/ 1079374 h 6064079"/>
              <a:gd name="connsiteX4" fmla="*/ 10524929 w 10540151"/>
              <a:gd name="connsiteY4" fmla="*/ 0 h 6064079"/>
              <a:gd name="connsiteX5" fmla="*/ 10540151 w 10540151"/>
              <a:gd name="connsiteY5" fmla="*/ 6064079 h 6064079"/>
              <a:gd name="connsiteX6" fmla="*/ 0 w 10540151"/>
              <a:gd name="connsiteY6" fmla="*/ 6054140 h 6064079"/>
              <a:gd name="connsiteX7" fmla="*/ 64918 w 10540151"/>
              <a:gd name="connsiteY7" fmla="*/ 3578087 h 6064079"/>
              <a:gd name="connsiteX0" fmla="*/ 64918 w 10540151"/>
              <a:gd name="connsiteY0" fmla="*/ 4407027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64918 w 10540151"/>
              <a:gd name="connsiteY7" fmla="*/ 4407027 h 6893019"/>
              <a:gd name="connsiteX0" fmla="*/ 8264700 w 10540151"/>
              <a:gd name="connsiteY0" fmla="*/ 0 h 6898966"/>
              <a:gd name="connsiteX1" fmla="*/ 9139589 w 10540151"/>
              <a:gd name="connsiteY1" fmla="*/ 5947 h 6898966"/>
              <a:gd name="connsiteX2" fmla="*/ 8256785 w 10540151"/>
              <a:gd name="connsiteY2" fmla="*/ 853789 h 6898966"/>
              <a:gd name="connsiteX3" fmla="*/ 9381683 w 10540151"/>
              <a:gd name="connsiteY3" fmla="*/ 1914261 h 6898966"/>
              <a:gd name="connsiteX4" fmla="*/ 10524929 w 10540151"/>
              <a:gd name="connsiteY4" fmla="*/ 834887 h 6898966"/>
              <a:gd name="connsiteX5" fmla="*/ 10540151 w 10540151"/>
              <a:gd name="connsiteY5" fmla="*/ 6898966 h 6898966"/>
              <a:gd name="connsiteX6" fmla="*/ 0 w 10540151"/>
              <a:gd name="connsiteY6" fmla="*/ 6889027 h 6898966"/>
              <a:gd name="connsiteX7" fmla="*/ 8264700 w 10540151"/>
              <a:gd name="connsiteY7" fmla="*/ 0 h 6898966"/>
              <a:gd name="connsiteX0" fmla="*/ 8232616 w 10540151"/>
              <a:gd name="connsiteY0" fmla="*/ 14105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8232616 w 10540151"/>
              <a:gd name="connsiteY7" fmla="*/ 14105 h 6893019"/>
              <a:gd name="connsiteX0" fmla="*/ 8232616 w 10540151"/>
              <a:gd name="connsiteY0" fmla="*/ 6084 h 6884998"/>
              <a:gd name="connsiteX1" fmla="*/ 9119536 w 10540151"/>
              <a:gd name="connsiteY1" fmla="*/ 0 h 6884998"/>
              <a:gd name="connsiteX2" fmla="*/ 8256785 w 10540151"/>
              <a:gd name="connsiteY2" fmla="*/ 839821 h 6884998"/>
              <a:gd name="connsiteX3" fmla="*/ 9381683 w 10540151"/>
              <a:gd name="connsiteY3" fmla="*/ 1900293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93715 w 10540151"/>
              <a:gd name="connsiteY3" fmla="*/ 1471167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5641 w 10540151"/>
              <a:gd name="connsiteY3" fmla="*/ 1904304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08887"/>
              <a:gd name="connsiteY0" fmla="*/ 6084 h 6875059"/>
              <a:gd name="connsiteX1" fmla="*/ 9119536 w 10508887"/>
              <a:gd name="connsiteY1" fmla="*/ 0 h 6875059"/>
              <a:gd name="connsiteX2" fmla="*/ 8256785 w 10508887"/>
              <a:gd name="connsiteY2" fmla="*/ 839821 h 6875059"/>
              <a:gd name="connsiteX3" fmla="*/ 9365641 w 10508887"/>
              <a:gd name="connsiteY3" fmla="*/ 1904304 h 6875059"/>
              <a:gd name="connsiteX4" fmla="*/ 10508887 w 10508887"/>
              <a:gd name="connsiteY4" fmla="*/ 808888 h 6875059"/>
              <a:gd name="connsiteX5" fmla="*/ 10504057 w 10508887"/>
              <a:gd name="connsiteY5" fmla="*/ 6868956 h 6875059"/>
              <a:gd name="connsiteX6" fmla="*/ 0 w 10508887"/>
              <a:gd name="connsiteY6" fmla="*/ 6875059 h 6875059"/>
              <a:gd name="connsiteX7" fmla="*/ 8232616 w 10508887"/>
              <a:gd name="connsiteY7" fmla="*/ 6084 h 6875059"/>
              <a:gd name="connsiteX0" fmla="*/ 8172458 w 10448729"/>
              <a:gd name="connsiteY0" fmla="*/ 6084 h 6871048"/>
              <a:gd name="connsiteX1" fmla="*/ 9059378 w 10448729"/>
              <a:gd name="connsiteY1" fmla="*/ 0 h 6871048"/>
              <a:gd name="connsiteX2" fmla="*/ 8196627 w 10448729"/>
              <a:gd name="connsiteY2" fmla="*/ 839821 h 6871048"/>
              <a:gd name="connsiteX3" fmla="*/ 9305483 w 10448729"/>
              <a:gd name="connsiteY3" fmla="*/ 1904304 h 6871048"/>
              <a:gd name="connsiteX4" fmla="*/ 10448729 w 10448729"/>
              <a:gd name="connsiteY4" fmla="*/ 808888 h 6871048"/>
              <a:gd name="connsiteX5" fmla="*/ 10443899 w 10448729"/>
              <a:gd name="connsiteY5" fmla="*/ 6868956 h 6871048"/>
              <a:gd name="connsiteX6" fmla="*/ 0 w 10448729"/>
              <a:gd name="connsiteY6" fmla="*/ 6871048 h 6871048"/>
              <a:gd name="connsiteX7" fmla="*/ 8172458 w 10448729"/>
              <a:gd name="connsiteY7" fmla="*/ 6084 h 6871048"/>
              <a:gd name="connsiteX0" fmla="*/ 8105277 w 10381548"/>
              <a:gd name="connsiteY0" fmla="*/ 6084 h 6868956"/>
              <a:gd name="connsiteX1" fmla="*/ 8992197 w 10381548"/>
              <a:gd name="connsiteY1" fmla="*/ 0 h 6868956"/>
              <a:gd name="connsiteX2" fmla="*/ 8129446 w 10381548"/>
              <a:gd name="connsiteY2" fmla="*/ 839821 h 6868956"/>
              <a:gd name="connsiteX3" fmla="*/ 9238302 w 10381548"/>
              <a:gd name="connsiteY3" fmla="*/ 1904304 h 6868956"/>
              <a:gd name="connsiteX4" fmla="*/ 10381548 w 10381548"/>
              <a:gd name="connsiteY4" fmla="*/ 808888 h 6868956"/>
              <a:gd name="connsiteX5" fmla="*/ 10376718 w 10381548"/>
              <a:gd name="connsiteY5" fmla="*/ 6868956 h 6868956"/>
              <a:gd name="connsiteX6" fmla="*/ 0 w 10381548"/>
              <a:gd name="connsiteY6" fmla="*/ 6788938 h 6868956"/>
              <a:gd name="connsiteX7" fmla="*/ 8105277 w 10381548"/>
              <a:gd name="connsiteY7" fmla="*/ 6084 h 6868956"/>
              <a:gd name="connsiteX0" fmla="*/ 8164993 w 10441264"/>
              <a:gd name="connsiteY0" fmla="*/ 6084 h 6868956"/>
              <a:gd name="connsiteX1" fmla="*/ 9051913 w 10441264"/>
              <a:gd name="connsiteY1" fmla="*/ 0 h 6868956"/>
              <a:gd name="connsiteX2" fmla="*/ 8189162 w 10441264"/>
              <a:gd name="connsiteY2" fmla="*/ 839821 h 6868956"/>
              <a:gd name="connsiteX3" fmla="*/ 9298018 w 10441264"/>
              <a:gd name="connsiteY3" fmla="*/ 1904304 h 6868956"/>
              <a:gd name="connsiteX4" fmla="*/ 10441264 w 10441264"/>
              <a:gd name="connsiteY4" fmla="*/ 808888 h 6868956"/>
              <a:gd name="connsiteX5" fmla="*/ 10436434 w 10441264"/>
              <a:gd name="connsiteY5" fmla="*/ 6868956 h 6868956"/>
              <a:gd name="connsiteX6" fmla="*/ 0 w 10441264"/>
              <a:gd name="connsiteY6" fmla="*/ 6863583 h 6868956"/>
              <a:gd name="connsiteX7" fmla="*/ 8164993 w 10441264"/>
              <a:gd name="connsiteY7" fmla="*/ 6084 h 6868956"/>
              <a:gd name="connsiteX0" fmla="*/ 8164993 w 10441264"/>
              <a:gd name="connsiteY0" fmla="*/ 6084 h 6863583"/>
              <a:gd name="connsiteX1" fmla="*/ 9051913 w 10441264"/>
              <a:gd name="connsiteY1" fmla="*/ 0 h 6863583"/>
              <a:gd name="connsiteX2" fmla="*/ 8189162 w 10441264"/>
              <a:gd name="connsiteY2" fmla="*/ 839821 h 6863583"/>
              <a:gd name="connsiteX3" fmla="*/ 9298018 w 10441264"/>
              <a:gd name="connsiteY3" fmla="*/ 1904304 h 6863583"/>
              <a:gd name="connsiteX4" fmla="*/ 10441264 w 10441264"/>
              <a:gd name="connsiteY4" fmla="*/ 808888 h 6863583"/>
              <a:gd name="connsiteX5" fmla="*/ 10216232 w 10441264"/>
              <a:gd name="connsiteY5" fmla="*/ 6652486 h 6863583"/>
              <a:gd name="connsiteX6" fmla="*/ 0 w 10441264"/>
              <a:gd name="connsiteY6" fmla="*/ 6863583 h 6863583"/>
              <a:gd name="connsiteX7" fmla="*/ 8164993 w 10441264"/>
              <a:gd name="connsiteY7" fmla="*/ 6084 h 6863583"/>
              <a:gd name="connsiteX0" fmla="*/ 8164993 w 10441264"/>
              <a:gd name="connsiteY0" fmla="*/ 6084 h 6865224"/>
              <a:gd name="connsiteX1" fmla="*/ 9051913 w 10441264"/>
              <a:gd name="connsiteY1" fmla="*/ 0 h 6865224"/>
              <a:gd name="connsiteX2" fmla="*/ 8189162 w 10441264"/>
              <a:gd name="connsiteY2" fmla="*/ 839821 h 6865224"/>
              <a:gd name="connsiteX3" fmla="*/ 9298018 w 10441264"/>
              <a:gd name="connsiteY3" fmla="*/ 1904304 h 6865224"/>
              <a:gd name="connsiteX4" fmla="*/ 10441264 w 10441264"/>
              <a:gd name="connsiteY4" fmla="*/ 808888 h 6865224"/>
              <a:gd name="connsiteX5" fmla="*/ 10436434 w 10441264"/>
              <a:gd name="connsiteY5" fmla="*/ 6865224 h 6865224"/>
              <a:gd name="connsiteX6" fmla="*/ 0 w 10441264"/>
              <a:gd name="connsiteY6" fmla="*/ 6863583 h 6865224"/>
              <a:gd name="connsiteX7" fmla="*/ 8164993 w 10441264"/>
              <a:gd name="connsiteY7" fmla="*/ 6084 h 6865224"/>
              <a:gd name="connsiteX0" fmla="*/ 8164993 w 10437532"/>
              <a:gd name="connsiteY0" fmla="*/ 6084 h 6865224"/>
              <a:gd name="connsiteX1" fmla="*/ 9051913 w 10437532"/>
              <a:gd name="connsiteY1" fmla="*/ 0 h 6865224"/>
              <a:gd name="connsiteX2" fmla="*/ 8189162 w 10437532"/>
              <a:gd name="connsiteY2" fmla="*/ 839821 h 6865224"/>
              <a:gd name="connsiteX3" fmla="*/ 9298018 w 10437532"/>
              <a:gd name="connsiteY3" fmla="*/ 1904304 h 6865224"/>
              <a:gd name="connsiteX4" fmla="*/ 10437532 w 10437532"/>
              <a:gd name="connsiteY4" fmla="*/ 808888 h 6865224"/>
              <a:gd name="connsiteX5" fmla="*/ 10436434 w 10437532"/>
              <a:gd name="connsiteY5" fmla="*/ 6865224 h 6865224"/>
              <a:gd name="connsiteX6" fmla="*/ 0 w 10437532"/>
              <a:gd name="connsiteY6" fmla="*/ 6863583 h 6865224"/>
              <a:gd name="connsiteX7" fmla="*/ 8164993 w 10437532"/>
              <a:gd name="connsiteY7" fmla="*/ 6084 h 6865224"/>
              <a:gd name="connsiteX0" fmla="*/ 8164993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4993 w 10437532"/>
              <a:gd name="connsiteY7" fmla="*/ 2351 h 6861491"/>
              <a:gd name="connsiteX0" fmla="*/ 8120206 w 10437532"/>
              <a:gd name="connsiteY0" fmla="*/ 99389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20206 w 10437532"/>
              <a:gd name="connsiteY7" fmla="*/ 99389 h 6861491"/>
              <a:gd name="connsiteX0" fmla="*/ 8168725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8725 w 10437532"/>
              <a:gd name="connsiteY7" fmla="*/ 2351 h 68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37532" h="6861491">
                <a:moveTo>
                  <a:pt x="8168725" y="2351"/>
                </a:moveTo>
                <a:lnTo>
                  <a:pt x="9048181" y="0"/>
                </a:lnTo>
                <a:lnTo>
                  <a:pt x="8189162" y="836088"/>
                </a:lnTo>
                <a:lnTo>
                  <a:pt x="9298018" y="1900571"/>
                </a:lnTo>
                <a:lnTo>
                  <a:pt x="10437532" y="805155"/>
                </a:lnTo>
                <a:lnTo>
                  <a:pt x="10436434" y="6861491"/>
                </a:lnTo>
                <a:lnTo>
                  <a:pt x="0" y="6859850"/>
                </a:lnTo>
                <a:lnTo>
                  <a:pt x="8168725" y="2351"/>
                </a:ln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GB" dirty="0"/>
              <a:t>            </a:t>
            </a:r>
          </a:p>
        </p:txBody>
      </p:sp>
      <p:sp>
        <p:nvSpPr>
          <p:cNvPr id="3" name="Freeform: Shape 2">
            <a:extLst>
              <a:ext uri="{FF2B5EF4-FFF2-40B4-BE49-F238E27FC236}">
                <a16:creationId xmlns:a16="http://schemas.microsoft.com/office/drawing/2014/main" id="{AD746A8E-A24C-2F52-6911-A2325D3F4D8A}"/>
              </a:ext>
            </a:extLst>
          </p:cNvPr>
          <p:cNvSpPr/>
          <p:nvPr userDrawn="1"/>
        </p:nvSpPr>
        <p:spPr>
          <a:xfrm rot="10800000">
            <a:off x="0" y="0"/>
            <a:ext cx="9945157" cy="6866641"/>
          </a:xfrm>
          <a:custGeom>
            <a:avLst/>
            <a:gdLst>
              <a:gd name="connsiteX0" fmla="*/ 9216571 w 11059886"/>
              <a:gd name="connsiteY0" fmla="*/ 14514 h 6981371"/>
              <a:gd name="connsiteX1" fmla="*/ 0 w 11059886"/>
              <a:gd name="connsiteY1" fmla="*/ 6952343 h 6981371"/>
              <a:gd name="connsiteX2" fmla="*/ 11001829 w 11059886"/>
              <a:gd name="connsiteY2" fmla="*/ 6981371 h 6981371"/>
              <a:gd name="connsiteX3" fmla="*/ 11059886 w 11059886"/>
              <a:gd name="connsiteY3" fmla="*/ 0 h 6981371"/>
              <a:gd name="connsiteX4" fmla="*/ 9216571 w 11059886"/>
              <a:gd name="connsiteY4" fmla="*/ 14514 h 6981371"/>
              <a:gd name="connsiteX0" fmla="*/ 8287656 w 10130971"/>
              <a:gd name="connsiteY0" fmla="*/ 14514 h 6981371"/>
              <a:gd name="connsiteX1" fmla="*/ 0 w 10130971"/>
              <a:gd name="connsiteY1" fmla="*/ 6966857 h 6981371"/>
              <a:gd name="connsiteX2" fmla="*/ 10072914 w 10130971"/>
              <a:gd name="connsiteY2" fmla="*/ 6981371 h 6981371"/>
              <a:gd name="connsiteX3" fmla="*/ 10130971 w 10130971"/>
              <a:gd name="connsiteY3" fmla="*/ 0 h 6981371"/>
              <a:gd name="connsiteX4" fmla="*/ 8287656 w 10130971"/>
              <a:gd name="connsiteY4" fmla="*/ 14514 h 6981371"/>
              <a:gd name="connsiteX0" fmla="*/ 8229599 w 10130971"/>
              <a:gd name="connsiteY0" fmla="*/ 43543 h 6981371"/>
              <a:gd name="connsiteX1" fmla="*/ 0 w 10130971"/>
              <a:gd name="connsiteY1" fmla="*/ 6966857 h 6981371"/>
              <a:gd name="connsiteX2" fmla="*/ 10072914 w 10130971"/>
              <a:gd name="connsiteY2" fmla="*/ 6981371 h 6981371"/>
              <a:gd name="connsiteX3" fmla="*/ 10130971 w 10130971"/>
              <a:gd name="connsiteY3" fmla="*/ 0 h 6981371"/>
              <a:gd name="connsiteX4" fmla="*/ 8229599 w 10130971"/>
              <a:gd name="connsiteY4" fmla="*/ 43543 h 6981371"/>
              <a:gd name="connsiteX0" fmla="*/ 8229599 w 10101942"/>
              <a:gd name="connsiteY0" fmla="*/ 29029 h 6966857"/>
              <a:gd name="connsiteX1" fmla="*/ 0 w 10101942"/>
              <a:gd name="connsiteY1" fmla="*/ 6952343 h 6966857"/>
              <a:gd name="connsiteX2" fmla="*/ 10072914 w 10101942"/>
              <a:gd name="connsiteY2" fmla="*/ 6966857 h 6966857"/>
              <a:gd name="connsiteX3" fmla="*/ 10101942 w 10101942"/>
              <a:gd name="connsiteY3" fmla="*/ 0 h 6966857"/>
              <a:gd name="connsiteX4" fmla="*/ 8229599 w 10101942"/>
              <a:gd name="connsiteY4" fmla="*/ 29029 h 6966857"/>
              <a:gd name="connsiteX0" fmla="*/ 8229599 w 10101942"/>
              <a:gd name="connsiteY0" fmla="*/ 29029 h 6952343"/>
              <a:gd name="connsiteX1" fmla="*/ 0 w 10101942"/>
              <a:gd name="connsiteY1" fmla="*/ 6952343 h 6952343"/>
              <a:gd name="connsiteX2" fmla="*/ 9187543 w 10101942"/>
              <a:gd name="connsiteY2" fmla="*/ 6647542 h 6952343"/>
              <a:gd name="connsiteX3" fmla="*/ 10101942 w 10101942"/>
              <a:gd name="connsiteY3" fmla="*/ 0 h 6952343"/>
              <a:gd name="connsiteX4" fmla="*/ 8229599 w 10101942"/>
              <a:gd name="connsiteY4" fmla="*/ 29029 h 6952343"/>
              <a:gd name="connsiteX0" fmla="*/ 8229599 w 10101942"/>
              <a:gd name="connsiteY0" fmla="*/ 29029 h 6952343"/>
              <a:gd name="connsiteX1" fmla="*/ 0 w 10101942"/>
              <a:gd name="connsiteY1" fmla="*/ 6952343 h 6952343"/>
              <a:gd name="connsiteX2" fmla="*/ 10072915 w 10101942"/>
              <a:gd name="connsiteY2" fmla="*/ 6908799 h 6952343"/>
              <a:gd name="connsiteX3" fmla="*/ 10101942 w 10101942"/>
              <a:gd name="connsiteY3" fmla="*/ 0 h 6952343"/>
              <a:gd name="connsiteX4" fmla="*/ 8229599 w 10101942"/>
              <a:gd name="connsiteY4" fmla="*/ 29029 h 6952343"/>
              <a:gd name="connsiteX0" fmla="*/ 8229599 w 10072915"/>
              <a:gd name="connsiteY0" fmla="*/ 0 h 6923314"/>
              <a:gd name="connsiteX1" fmla="*/ 0 w 10072915"/>
              <a:gd name="connsiteY1" fmla="*/ 6923314 h 6923314"/>
              <a:gd name="connsiteX2" fmla="*/ 10072915 w 10072915"/>
              <a:gd name="connsiteY2" fmla="*/ 6879770 h 6923314"/>
              <a:gd name="connsiteX3" fmla="*/ 10072913 w 10072915"/>
              <a:gd name="connsiteY3" fmla="*/ 14514 h 6923314"/>
              <a:gd name="connsiteX4" fmla="*/ 8229599 w 10072915"/>
              <a:gd name="connsiteY4" fmla="*/ 0 h 6923314"/>
              <a:gd name="connsiteX0" fmla="*/ 8189307 w 10032623"/>
              <a:gd name="connsiteY0" fmla="*/ 0 h 6879770"/>
              <a:gd name="connsiteX1" fmla="*/ 0 w 10032623"/>
              <a:gd name="connsiteY1" fmla="*/ 6872950 h 6879770"/>
              <a:gd name="connsiteX2" fmla="*/ 10032623 w 10032623"/>
              <a:gd name="connsiteY2" fmla="*/ 6879770 h 6879770"/>
              <a:gd name="connsiteX3" fmla="*/ 10032621 w 10032623"/>
              <a:gd name="connsiteY3" fmla="*/ 14514 h 6879770"/>
              <a:gd name="connsiteX4" fmla="*/ 8189307 w 10032623"/>
              <a:gd name="connsiteY4" fmla="*/ 0 h 6879770"/>
              <a:gd name="connsiteX0" fmla="*/ 8189307 w 10032621"/>
              <a:gd name="connsiteY0" fmla="*/ 0 h 6872950"/>
              <a:gd name="connsiteX1" fmla="*/ 0 w 10032621"/>
              <a:gd name="connsiteY1" fmla="*/ 6872950 h 6872950"/>
              <a:gd name="connsiteX2" fmla="*/ 9780797 w 10032621"/>
              <a:gd name="connsiteY2" fmla="*/ 6466776 h 6872950"/>
              <a:gd name="connsiteX3" fmla="*/ 10032621 w 10032621"/>
              <a:gd name="connsiteY3" fmla="*/ 14514 h 6872950"/>
              <a:gd name="connsiteX4" fmla="*/ 8189307 w 10032621"/>
              <a:gd name="connsiteY4" fmla="*/ 0 h 6872950"/>
              <a:gd name="connsiteX0" fmla="*/ 8189307 w 10032621"/>
              <a:gd name="connsiteY0" fmla="*/ 0 h 6879771"/>
              <a:gd name="connsiteX1" fmla="*/ 0 w 10032621"/>
              <a:gd name="connsiteY1" fmla="*/ 6872950 h 6879771"/>
              <a:gd name="connsiteX2" fmla="*/ 9962112 w 10032621"/>
              <a:gd name="connsiteY2" fmla="*/ 6879771 h 6879771"/>
              <a:gd name="connsiteX3" fmla="*/ 10032621 w 10032621"/>
              <a:gd name="connsiteY3" fmla="*/ 14514 h 6879771"/>
              <a:gd name="connsiteX4" fmla="*/ 8189307 w 10032621"/>
              <a:gd name="connsiteY4" fmla="*/ 0 h 6879771"/>
              <a:gd name="connsiteX0" fmla="*/ 8189307 w 9962112"/>
              <a:gd name="connsiteY0" fmla="*/ 35852 h 6915623"/>
              <a:gd name="connsiteX1" fmla="*/ 0 w 9962112"/>
              <a:gd name="connsiteY1" fmla="*/ 6908802 h 6915623"/>
              <a:gd name="connsiteX2" fmla="*/ 9962112 w 9962112"/>
              <a:gd name="connsiteY2" fmla="*/ 6915623 h 6915623"/>
              <a:gd name="connsiteX3" fmla="*/ 9911745 w 9962112"/>
              <a:gd name="connsiteY3" fmla="*/ 0 h 6915623"/>
              <a:gd name="connsiteX4" fmla="*/ 8189307 w 9962112"/>
              <a:gd name="connsiteY4" fmla="*/ 35852 h 6915623"/>
              <a:gd name="connsiteX0" fmla="*/ 8189307 w 9962112"/>
              <a:gd name="connsiteY0" fmla="*/ 0 h 6879771"/>
              <a:gd name="connsiteX1" fmla="*/ 0 w 9962112"/>
              <a:gd name="connsiteY1" fmla="*/ 6872950 h 6879771"/>
              <a:gd name="connsiteX2" fmla="*/ 9962112 w 9962112"/>
              <a:gd name="connsiteY2" fmla="*/ 6879771 h 6879771"/>
              <a:gd name="connsiteX3" fmla="*/ 9962110 w 9962112"/>
              <a:gd name="connsiteY3" fmla="*/ 4441 h 6879771"/>
              <a:gd name="connsiteX4" fmla="*/ 8189307 w 9962112"/>
              <a:gd name="connsiteY4" fmla="*/ 0 h 6879771"/>
              <a:gd name="connsiteX0" fmla="*/ 8103255 w 9876060"/>
              <a:gd name="connsiteY0" fmla="*/ 0 h 6879771"/>
              <a:gd name="connsiteX1" fmla="*/ 0 w 9876060"/>
              <a:gd name="connsiteY1" fmla="*/ 6596086 h 6879771"/>
              <a:gd name="connsiteX2" fmla="*/ 9876060 w 9876060"/>
              <a:gd name="connsiteY2" fmla="*/ 6879771 h 6879771"/>
              <a:gd name="connsiteX3" fmla="*/ 9876058 w 9876060"/>
              <a:gd name="connsiteY3" fmla="*/ 4441 h 6879771"/>
              <a:gd name="connsiteX4" fmla="*/ 8103255 w 9876060"/>
              <a:gd name="connsiteY4" fmla="*/ 0 h 6879771"/>
              <a:gd name="connsiteX0" fmla="*/ 8196790 w 9969595"/>
              <a:gd name="connsiteY0" fmla="*/ 0 h 6879771"/>
              <a:gd name="connsiteX1" fmla="*/ 0 w 9969595"/>
              <a:gd name="connsiteY1" fmla="*/ 6876693 h 6879771"/>
              <a:gd name="connsiteX2" fmla="*/ 9969595 w 9969595"/>
              <a:gd name="connsiteY2" fmla="*/ 6879771 h 6879771"/>
              <a:gd name="connsiteX3" fmla="*/ 9969593 w 9969595"/>
              <a:gd name="connsiteY3" fmla="*/ 4441 h 6879771"/>
              <a:gd name="connsiteX4" fmla="*/ 8196790 w 9969595"/>
              <a:gd name="connsiteY4" fmla="*/ 0 h 6879771"/>
              <a:gd name="connsiteX0" fmla="*/ 8196790 w 9969593"/>
              <a:gd name="connsiteY0" fmla="*/ 0 h 6876693"/>
              <a:gd name="connsiteX1" fmla="*/ 0 w 9969593"/>
              <a:gd name="connsiteY1" fmla="*/ 6876693 h 6876693"/>
              <a:gd name="connsiteX2" fmla="*/ 9696472 w 9969593"/>
              <a:gd name="connsiteY2" fmla="*/ 6666511 h 6876693"/>
              <a:gd name="connsiteX3" fmla="*/ 9969593 w 9969593"/>
              <a:gd name="connsiteY3" fmla="*/ 4441 h 6876693"/>
              <a:gd name="connsiteX4" fmla="*/ 8196790 w 9969593"/>
              <a:gd name="connsiteY4" fmla="*/ 0 h 6876693"/>
              <a:gd name="connsiteX0" fmla="*/ 8196790 w 9969593"/>
              <a:gd name="connsiteY0" fmla="*/ 0 h 6879772"/>
              <a:gd name="connsiteX1" fmla="*/ 0 w 9969593"/>
              <a:gd name="connsiteY1" fmla="*/ 6876693 h 6879772"/>
              <a:gd name="connsiteX2" fmla="*/ 9965854 w 9969593"/>
              <a:gd name="connsiteY2" fmla="*/ 6879772 h 6879772"/>
              <a:gd name="connsiteX3" fmla="*/ 9969593 w 9969593"/>
              <a:gd name="connsiteY3" fmla="*/ 4441 h 6879772"/>
              <a:gd name="connsiteX4" fmla="*/ 8196790 w 9969593"/>
              <a:gd name="connsiteY4" fmla="*/ 0 h 6879772"/>
              <a:gd name="connsiteX0" fmla="*/ 8196790 w 9969593"/>
              <a:gd name="connsiteY0" fmla="*/ 3042 h 6882814"/>
              <a:gd name="connsiteX1" fmla="*/ 0 w 9969593"/>
              <a:gd name="connsiteY1" fmla="*/ 6879735 h 6882814"/>
              <a:gd name="connsiteX2" fmla="*/ 9965854 w 9969593"/>
              <a:gd name="connsiteY2" fmla="*/ 6882814 h 6882814"/>
              <a:gd name="connsiteX3" fmla="*/ 9969593 w 9969593"/>
              <a:gd name="connsiteY3" fmla="*/ 0 h 6882814"/>
              <a:gd name="connsiteX4" fmla="*/ 8196790 w 9969593"/>
              <a:gd name="connsiteY4" fmla="*/ 3042 h 6882814"/>
              <a:gd name="connsiteX0" fmla="*/ 8125703 w 9969593"/>
              <a:gd name="connsiteY0" fmla="*/ 0 h 6920927"/>
              <a:gd name="connsiteX1" fmla="*/ 0 w 9969593"/>
              <a:gd name="connsiteY1" fmla="*/ 6917848 h 6920927"/>
              <a:gd name="connsiteX2" fmla="*/ 9965854 w 9969593"/>
              <a:gd name="connsiteY2" fmla="*/ 6920927 h 6920927"/>
              <a:gd name="connsiteX3" fmla="*/ 9969593 w 9969593"/>
              <a:gd name="connsiteY3" fmla="*/ 38113 h 6920927"/>
              <a:gd name="connsiteX4" fmla="*/ 8125703 w 9969593"/>
              <a:gd name="connsiteY4" fmla="*/ 0 h 6920927"/>
              <a:gd name="connsiteX0" fmla="*/ 8466173 w 9969593"/>
              <a:gd name="connsiteY0" fmla="*/ 212562 h 6882814"/>
              <a:gd name="connsiteX1" fmla="*/ 0 w 9969593"/>
              <a:gd name="connsiteY1" fmla="*/ 6879735 h 6882814"/>
              <a:gd name="connsiteX2" fmla="*/ 9965854 w 9969593"/>
              <a:gd name="connsiteY2" fmla="*/ 6882814 h 6882814"/>
              <a:gd name="connsiteX3" fmla="*/ 9969593 w 9969593"/>
              <a:gd name="connsiteY3" fmla="*/ 0 h 6882814"/>
              <a:gd name="connsiteX4" fmla="*/ 8466173 w 9969593"/>
              <a:gd name="connsiteY4" fmla="*/ 212562 h 6882814"/>
              <a:gd name="connsiteX0" fmla="*/ 8196792 w 9969593"/>
              <a:gd name="connsiteY0" fmla="*/ 0 h 6883513"/>
              <a:gd name="connsiteX1" fmla="*/ 0 w 9969593"/>
              <a:gd name="connsiteY1" fmla="*/ 6880434 h 6883513"/>
              <a:gd name="connsiteX2" fmla="*/ 9965854 w 9969593"/>
              <a:gd name="connsiteY2" fmla="*/ 6883513 h 6883513"/>
              <a:gd name="connsiteX3" fmla="*/ 9969593 w 9969593"/>
              <a:gd name="connsiteY3" fmla="*/ 699 h 6883513"/>
              <a:gd name="connsiteX4" fmla="*/ 8196792 w 9969593"/>
              <a:gd name="connsiteY4" fmla="*/ 0 h 6883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69593" h="6883513">
                <a:moveTo>
                  <a:pt x="8196792" y="0"/>
                </a:moveTo>
                <a:lnTo>
                  <a:pt x="0" y="6880434"/>
                </a:lnTo>
                <a:lnTo>
                  <a:pt x="9965854" y="6883513"/>
                </a:lnTo>
                <a:cubicBezTo>
                  <a:pt x="9965853" y="4595094"/>
                  <a:pt x="9969594" y="2289118"/>
                  <a:pt x="9969593" y="699"/>
                </a:cubicBezTo>
                <a:lnTo>
                  <a:pt x="819679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1">
            <a:extLst>
              <a:ext uri="{FF2B5EF4-FFF2-40B4-BE49-F238E27FC236}">
                <a16:creationId xmlns:a16="http://schemas.microsoft.com/office/drawing/2014/main" id="{1C7C8007-958B-437C-CB14-3E76D1C6A272}"/>
              </a:ext>
            </a:extLst>
          </p:cNvPr>
          <p:cNvSpPr>
            <a:spLocks noGrp="1"/>
          </p:cNvSpPr>
          <p:nvPr>
            <p:ph type="title"/>
          </p:nvPr>
        </p:nvSpPr>
        <p:spPr>
          <a:xfrm>
            <a:off x="1179963" y="1528908"/>
            <a:ext cx="5530849" cy="4552950"/>
          </a:xfrm>
          <a:custGeom>
            <a:avLst/>
            <a:gdLst>
              <a:gd name="connsiteX0" fmla="*/ 0 w 5968999"/>
              <a:gd name="connsiteY0" fmla="*/ 2133600 h 2133600"/>
              <a:gd name="connsiteX1" fmla="*/ 2984500 w 5968999"/>
              <a:gd name="connsiteY1" fmla="*/ 0 h 2133600"/>
              <a:gd name="connsiteX2" fmla="*/ 5968999 w 5968999"/>
              <a:gd name="connsiteY2" fmla="*/ 2133600 h 2133600"/>
              <a:gd name="connsiteX3" fmla="*/ 0 w 5968999"/>
              <a:gd name="connsiteY3" fmla="*/ 2133600 h 2133600"/>
              <a:gd name="connsiteX0" fmla="*/ 25400 w 5994399"/>
              <a:gd name="connsiteY0" fmla="*/ 2552700 h 2552700"/>
              <a:gd name="connsiteX1" fmla="*/ 0 w 5994399"/>
              <a:gd name="connsiteY1" fmla="*/ 0 h 2552700"/>
              <a:gd name="connsiteX2" fmla="*/ 5994399 w 5994399"/>
              <a:gd name="connsiteY2" fmla="*/ 2552700 h 2552700"/>
              <a:gd name="connsiteX3" fmla="*/ 25400 w 5994399"/>
              <a:gd name="connsiteY3" fmla="*/ 2552700 h 2552700"/>
              <a:gd name="connsiteX0" fmla="*/ 25400 w 9232899"/>
              <a:gd name="connsiteY0" fmla="*/ 2571750 h 2571750"/>
              <a:gd name="connsiteX1" fmla="*/ 0 w 9232899"/>
              <a:gd name="connsiteY1" fmla="*/ 19050 h 2571750"/>
              <a:gd name="connsiteX2" fmla="*/ 9232899 w 9232899"/>
              <a:gd name="connsiteY2" fmla="*/ 0 h 2571750"/>
              <a:gd name="connsiteX3" fmla="*/ 25400 w 9232899"/>
              <a:gd name="connsiteY3" fmla="*/ 2571750 h 2571750"/>
              <a:gd name="connsiteX0" fmla="*/ 0 w 9378949"/>
              <a:gd name="connsiteY0" fmla="*/ 6991350 h 6991350"/>
              <a:gd name="connsiteX1" fmla="*/ 146050 w 9378949"/>
              <a:gd name="connsiteY1" fmla="*/ 19050 h 6991350"/>
              <a:gd name="connsiteX2" fmla="*/ 9378949 w 9378949"/>
              <a:gd name="connsiteY2" fmla="*/ 0 h 6991350"/>
              <a:gd name="connsiteX3" fmla="*/ 0 w 9378949"/>
              <a:gd name="connsiteY3" fmla="*/ 6991350 h 6991350"/>
              <a:gd name="connsiteX0" fmla="*/ 0 w 7588249"/>
              <a:gd name="connsiteY0" fmla="*/ 6972300 h 6972300"/>
              <a:gd name="connsiteX1" fmla="*/ 146050 w 7588249"/>
              <a:gd name="connsiteY1" fmla="*/ 0 h 6972300"/>
              <a:gd name="connsiteX2" fmla="*/ 7588249 w 7588249"/>
              <a:gd name="connsiteY2" fmla="*/ 647700 h 6972300"/>
              <a:gd name="connsiteX3" fmla="*/ 0 w 7588249"/>
              <a:gd name="connsiteY3" fmla="*/ 6972300 h 6972300"/>
              <a:gd name="connsiteX0" fmla="*/ 0 w 7588249"/>
              <a:gd name="connsiteY0" fmla="*/ 6343650 h 6343650"/>
              <a:gd name="connsiteX1" fmla="*/ 31750 w 7588249"/>
              <a:gd name="connsiteY1" fmla="*/ 0 h 6343650"/>
              <a:gd name="connsiteX2" fmla="*/ 7588249 w 7588249"/>
              <a:gd name="connsiteY2" fmla="*/ 19050 h 6343650"/>
              <a:gd name="connsiteX3" fmla="*/ 0 w 7588249"/>
              <a:gd name="connsiteY3" fmla="*/ 6343650 h 6343650"/>
              <a:gd name="connsiteX0" fmla="*/ 0 w 5702299"/>
              <a:gd name="connsiteY0" fmla="*/ 6343650 h 6343650"/>
              <a:gd name="connsiteX1" fmla="*/ 31750 w 5702299"/>
              <a:gd name="connsiteY1" fmla="*/ 0 h 6343650"/>
              <a:gd name="connsiteX2" fmla="*/ 5702299 w 5702299"/>
              <a:gd name="connsiteY2" fmla="*/ 19050 h 6343650"/>
              <a:gd name="connsiteX3" fmla="*/ 0 w 5702299"/>
              <a:gd name="connsiteY3" fmla="*/ 6343650 h 6343650"/>
              <a:gd name="connsiteX0" fmla="*/ 234950 w 5670549"/>
              <a:gd name="connsiteY0" fmla="*/ 4572000 h 4572000"/>
              <a:gd name="connsiteX1" fmla="*/ 0 w 5670549"/>
              <a:gd name="connsiteY1" fmla="*/ 0 h 4572000"/>
              <a:gd name="connsiteX2" fmla="*/ 5670549 w 5670549"/>
              <a:gd name="connsiteY2" fmla="*/ 19050 h 4572000"/>
              <a:gd name="connsiteX3" fmla="*/ 234950 w 5670549"/>
              <a:gd name="connsiteY3" fmla="*/ 4572000 h 4572000"/>
              <a:gd name="connsiteX0" fmla="*/ 0 w 5683249"/>
              <a:gd name="connsiteY0" fmla="*/ 4552950 h 4552950"/>
              <a:gd name="connsiteX1" fmla="*/ 12700 w 5683249"/>
              <a:gd name="connsiteY1" fmla="*/ 0 h 4552950"/>
              <a:gd name="connsiteX2" fmla="*/ 5683249 w 5683249"/>
              <a:gd name="connsiteY2" fmla="*/ 19050 h 4552950"/>
              <a:gd name="connsiteX3" fmla="*/ 0 w 5683249"/>
              <a:gd name="connsiteY3" fmla="*/ 4552950 h 4552950"/>
            </a:gdLst>
            <a:ahLst/>
            <a:cxnLst>
              <a:cxn ang="0">
                <a:pos x="connsiteX0" y="connsiteY0"/>
              </a:cxn>
              <a:cxn ang="0">
                <a:pos x="connsiteX1" y="connsiteY1"/>
              </a:cxn>
              <a:cxn ang="0">
                <a:pos x="connsiteX2" y="connsiteY2"/>
              </a:cxn>
              <a:cxn ang="0">
                <a:pos x="connsiteX3" y="connsiteY3"/>
              </a:cxn>
            </a:cxnLst>
            <a:rect l="l" t="t" r="r" b="b"/>
            <a:pathLst>
              <a:path w="5683249" h="4552950">
                <a:moveTo>
                  <a:pt x="0" y="4552950"/>
                </a:moveTo>
                <a:cubicBezTo>
                  <a:pt x="4233" y="3035300"/>
                  <a:pt x="8467" y="1517650"/>
                  <a:pt x="12700" y="0"/>
                </a:cubicBezTo>
                <a:lnTo>
                  <a:pt x="5683249" y="19050"/>
                </a:lnTo>
                <a:lnTo>
                  <a:pt x="0" y="4552950"/>
                </a:lnTo>
                <a:close/>
              </a:path>
            </a:pathLst>
          </a:custGeom>
        </p:spPr>
        <p:txBody>
          <a:bodyPr anchor="t"/>
          <a:lstStyle>
            <a:lvl1pPr>
              <a:defRPr sz="6000">
                <a:solidFill>
                  <a:schemeClr val="bg1"/>
                </a:solidFill>
              </a:defRPr>
            </a:lvl1pPr>
          </a:lstStyle>
          <a:p>
            <a:r>
              <a:rPr lang="en-US" dirty="0"/>
              <a:t>Click to edit Master title style</a:t>
            </a:r>
            <a:endParaRPr lang="en-GB" dirty="0"/>
          </a:p>
        </p:txBody>
      </p:sp>
      <p:pic>
        <p:nvPicPr>
          <p:cNvPr id="6" name="Picture 5" descr="A picture containing text&#10;&#10;Description automatically generated">
            <a:extLst>
              <a:ext uri="{FF2B5EF4-FFF2-40B4-BE49-F238E27FC236}">
                <a16:creationId xmlns:a16="http://schemas.microsoft.com/office/drawing/2014/main" id="{C08ED801-E4FB-FC09-1CBB-BE500AECD8D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596764" y="703570"/>
            <a:ext cx="1406147" cy="573025"/>
          </a:xfrm>
          <a:prstGeom prst="rect">
            <a:avLst/>
          </a:prstGeom>
        </p:spPr>
      </p:pic>
      <p:sp>
        <p:nvSpPr>
          <p:cNvPr id="7" name="TextBox 6">
            <a:extLst>
              <a:ext uri="{FF2B5EF4-FFF2-40B4-BE49-F238E27FC236}">
                <a16:creationId xmlns:a16="http://schemas.microsoft.com/office/drawing/2014/main" id="{86AC3002-9176-00BA-903E-542173A5EE34}"/>
              </a:ext>
            </a:extLst>
          </p:cNvPr>
          <p:cNvSpPr txBox="1"/>
          <p:nvPr userDrawn="1"/>
        </p:nvSpPr>
        <p:spPr>
          <a:xfrm>
            <a:off x="-171252" y="6412644"/>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Tree>
    <p:extLst>
      <p:ext uri="{BB962C8B-B14F-4D97-AF65-F5344CB8AC3E}">
        <p14:creationId xmlns:p14="http://schemas.microsoft.com/office/powerpoint/2010/main" val="302865285"/>
      </p:ext>
    </p:extLst>
  </p:cSld>
  <p:clrMapOvr>
    <a:masterClrMapping/>
  </p:clrMapOvr>
  <p:transition spd="slow">
    <p:cove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1358742"/>
      </p:ext>
    </p:extLst>
  </p:cSld>
  <p:clrMapOvr>
    <a:masterClrMapping/>
  </p:clrMapOvr>
  <p:transition spd="slow">
    <p:cove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9A343885-BB3E-E362-87CE-885E3E7554AC}"/>
              </a:ext>
            </a:extLst>
          </p:cNvPr>
          <p:cNvSpPr>
            <a:spLocks noGrp="1"/>
          </p:cNvSpPr>
          <p:nvPr>
            <p:ph type="pic" idx="11"/>
          </p:nvPr>
        </p:nvSpPr>
        <p:spPr>
          <a:xfrm>
            <a:off x="407754" y="-9727"/>
            <a:ext cx="11803701" cy="6867728"/>
          </a:xfrm>
          <a:custGeom>
            <a:avLst/>
            <a:gdLst>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5279248 w 6095999"/>
              <a:gd name="connsiteY4" fmla="*/ 918845 h 6857999"/>
              <a:gd name="connsiteX5" fmla="*/ 6095999 w 6095999"/>
              <a:gd name="connsiteY5" fmla="*/ 2510155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5279248 w 6095999"/>
              <a:gd name="connsiteY4" fmla="*/ 918845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4948508 w 6095999"/>
              <a:gd name="connsiteY4" fmla="*/ 1930522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93933 w 6095999"/>
              <a:gd name="connsiteY3" fmla="*/ 875489 h 6857999"/>
              <a:gd name="connsiteX4" fmla="*/ 4948508 w 6095999"/>
              <a:gd name="connsiteY4" fmla="*/ 1930522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9883 h 6867727"/>
              <a:gd name="connsiteX1" fmla="*/ 816751 w 6095999"/>
              <a:gd name="connsiteY1" fmla="*/ 928573 h 6867727"/>
              <a:gd name="connsiteX2" fmla="*/ 4721530 w 6095999"/>
              <a:gd name="connsiteY2" fmla="*/ 0 h 6867727"/>
              <a:gd name="connsiteX3" fmla="*/ 3893933 w 6095999"/>
              <a:gd name="connsiteY3" fmla="*/ 885217 h 6867727"/>
              <a:gd name="connsiteX4" fmla="*/ 4948508 w 6095999"/>
              <a:gd name="connsiteY4" fmla="*/ 1940250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0 w 6095999"/>
              <a:gd name="connsiteY0" fmla="*/ 2519883 h 6867727"/>
              <a:gd name="connsiteX1" fmla="*/ 816751 w 6095999"/>
              <a:gd name="connsiteY1" fmla="*/ 928573 h 6867727"/>
              <a:gd name="connsiteX2" fmla="*/ 4721530 w 6095999"/>
              <a:gd name="connsiteY2" fmla="*/ 0 h 6867727"/>
              <a:gd name="connsiteX3" fmla="*/ 3855022 w 6095999"/>
              <a:gd name="connsiteY3" fmla="*/ 836579 h 6867727"/>
              <a:gd name="connsiteX4" fmla="*/ 4948508 w 6095999"/>
              <a:gd name="connsiteY4" fmla="*/ 1940250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0 w 6095999"/>
              <a:gd name="connsiteY0" fmla="*/ 2519883 h 6867727"/>
              <a:gd name="connsiteX1" fmla="*/ 816751 w 6095999"/>
              <a:gd name="connsiteY1" fmla="*/ 928573 h 6867727"/>
              <a:gd name="connsiteX2" fmla="*/ 4721530 w 6095999"/>
              <a:gd name="connsiteY2" fmla="*/ 0 h 6867727"/>
              <a:gd name="connsiteX3" fmla="*/ 3855022 w 6095999"/>
              <a:gd name="connsiteY3" fmla="*/ 836579 h 6867727"/>
              <a:gd name="connsiteX4" fmla="*/ 4967964 w 6095999"/>
              <a:gd name="connsiteY4" fmla="*/ 1911067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5739692 w 11835691"/>
              <a:gd name="connsiteY0" fmla="*/ 2519883 h 6867727"/>
              <a:gd name="connsiteX1" fmla="*/ 0 w 11835691"/>
              <a:gd name="connsiteY1" fmla="*/ 14173 h 6867727"/>
              <a:gd name="connsiteX2" fmla="*/ 10461222 w 11835691"/>
              <a:gd name="connsiteY2" fmla="*/ 0 h 6867727"/>
              <a:gd name="connsiteX3" fmla="*/ 9594714 w 11835691"/>
              <a:gd name="connsiteY3" fmla="*/ 836579 h 6867727"/>
              <a:gd name="connsiteX4" fmla="*/ 10707656 w 11835691"/>
              <a:gd name="connsiteY4" fmla="*/ 1911067 h 6867727"/>
              <a:gd name="connsiteX5" fmla="*/ 11835691 w 11835691"/>
              <a:gd name="connsiteY5" fmla="*/ 788359 h 6867727"/>
              <a:gd name="connsiteX6" fmla="*/ 11835691 w 11835691"/>
              <a:gd name="connsiteY6" fmla="*/ 4357572 h 6867727"/>
              <a:gd name="connsiteX7" fmla="*/ 11018940 w 11835691"/>
              <a:gd name="connsiteY7" fmla="*/ 5948882 h 6867727"/>
              <a:gd name="connsiteX8" fmla="*/ 9604442 w 11835691"/>
              <a:gd name="connsiteY8" fmla="*/ 6867727 h 6867727"/>
              <a:gd name="connsiteX9" fmla="*/ 7970941 w 11835691"/>
              <a:gd name="connsiteY9" fmla="*/ 6867727 h 6867727"/>
              <a:gd name="connsiteX10" fmla="*/ 6556443 w 11835691"/>
              <a:gd name="connsiteY10" fmla="*/ 5948882 h 6867727"/>
              <a:gd name="connsiteX11" fmla="*/ 5739692 w 11835691"/>
              <a:gd name="connsiteY11" fmla="*/ 4357572 h 6867727"/>
              <a:gd name="connsiteX12" fmla="*/ 5739692 w 11835691"/>
              <a:gd name="connsiteY12" fmla="*/ 2519883 h 6867727"/>
              <a:gd name="connsiteX0" fmla="*/ 39283 w 11835691"/>
              <a:gd name="connsiteY0" fmla="*/ 272794 h 6867727"/>
              <a:gd name="connsiteX1" fmla="*/ 0 w 11835691"/>
              <a:gd name="connsiteY1" fmla="*/ 14173 h 6867727"/>
              <a:gd name="connsiteX2" fmla="*/ 10461222 w 11835691"/>
              <a:gd name="connsiteY2" fmla="*/ 0 h 6867727"/>
              <a:gd name="connsiteX3" fmla="*/ 9594714 w 11835691"/>
              <a:gd name="connsiteY3" fmla="*/ 836579 h 6867727"/>
              <a:gd name="connsiteX4" fmla="*/ 10707656 w 11835691"/>
              <a:gd name="connsiteY4" fmla="*/ 1911067 h 6867727"/>
              <a:gd name="connsiteX5" fmla="*/ 11835691 w 11835691"/>
              <a:gd name="connsiteY5" fmla="*/ 788359 h 6867727"/>
              <a:gd name="connsiteX6" fmla="*/ 11835691 w 11835691"/>
              <a:gd name="connsiteY6" fmla="*/ 4357572 h 6867727"/>
              <a:gd name="connsiteX7" fmla="*/ 11018940 w 11835691"/>
              <a:gd name="connsiteY7" fmla="*/ 5948882 h 6867727"/>
              <a:gd name="connsiteX8" fmla="*/ 9604442 w 11835691"/>
              <a:gd name="connsiteY8" fmla="*/ 6867727 h 6867727"/>
              <a:gd name="connsiteX9" fmla="*/ 7970941 w 11835691"/>
              <a:gd name="connsiteY9" fmla="*/ 6867727 h 6867727"/>
              <a:gd name="connsiteX10" fmla="*/ 6556443 w 11835691"/>
              <a:gd name="connsiteY10" fmla="*/ 5948882 h 6867727"/>
              <a:gd name="connsiteX11" fmla="*/ 5739692 w 11835691"/>
              <a:gd name="connsiteY11" fmla="*/ 4357572 h 6867727"/>
              <a:gd name="connsiteX12" fmla="*/ 39283 w 11835691"/>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6517160 w 11796408"/>
              <a:gd name="connsiteY10" fmla="*/ 5948882 h 6867727"/>
              <a:gd name="connsiteX11" fmla="*/ 5700409 w 11796408"/>
              <a:gd name="connsiteY11" fmla="*/ 43575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6517160 w 11796408"/>
              <a:gd name="connsiteY10" fmla="*/ 5948882 h 6867727"/>
              <a:gd name="connsiteX11" fmla="*/ 87549 w 11796408"/>
              <a:gd name="connsiteY11" fmla="*/ 2427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164999 w 11796408"/>
              <a:gd name="connsiteY10" fmla="*/ 287384 h 6867727"/>
              <a:gd name="connsiteX11" fmla="*/ 87549 w 11796408"/>
              <a:gd name="connsiteY11" fmla="*/ 2427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13343 w 11796408"/>
              <a:gd name="connsiteY9" fmla="*/ 505838 h 6867727"/>
              <a:gd name="connsiteX10" fmla="*/ 164999 w 11796408"/>
              <a:gd name="connsiteY10" fmla="*/ 287384 h 6867727"/>
              <a:gd name="connsiteX11" fmla="*/ 87549 w 11796408"/>
              <a:gd name="connsiteY11" fmla="*/ 242772 h 6867727"/>
              <a:gd name="connsiteX12" fmla="*/ 0 w 11796408"/>
              <a:gd name="connsiteY12" fmla="*/ 272794 h 6867727"/>
              <a:gd name="connsiteX0" fmla="*/ 0 w 11796408"/>
              <a:gd name="connsiteY0" fmla="*/ 272794 h 5948882"/>
              <a:gd name="connsiteX1" fmla="*/ 9355 w 11796408"/>
              <a:gd name="connsiteY1" fmla="*/ 4445 h 5948882"/>
              <a:gd name="connsiteX2" fmla="*/ 10421939 w 11796408"/>
              <a:gd name="connsiteY2" fmla="*/ 0 h 5948882"/>
              <a:gd name="connsiteX3" fmla="*/ 9555431 w 11796408"/>
              <a:gd name="connsiteY3" fmla="*/ 836579 h 5948882"/>
              <a:gd name="connsiteX4" fmla="*/ 10668373 w 11796408"/>
              <a:gd name="connsiteY4" fmla="*/ 1911067 h 5948882"/>
              <a:gd name="connsiteX5" fmla="*/ 11796408 w 11796408"/>
              <a:gd name="connsiteY5" fmla="*/ 788359 h 5948882"/>
              <a:gd name="connsiteX6" fmla="*/ 11796408 w 11796408"/>
              <a:gd name="connsiteY6" fmla="*/ 4357572 h 5948882"/>
              <a:gd name="connsiteX7" fmla="*/ 10979657 w 11796408"/>
              <a:gd name="connsiteY7" fmla="*/ 5948882 h 5948882"/>
              <a:gd name="connsiteX8" fmla="*/ 100147 w 11796408"/>
              <a:gd name="connsiteY8" fmla="*/ 564204 h 5948882"/>
              <a:gd name="connsiteX9" fmla="*/ 13343 w 11796408"/>
              <a:gd name="connsiteY9" fmla="*/ 505838 h 5948882"/>
              <a:gd name="connsiteX10" fmla="*/ 164999 w 11796408"/>
              <a:gd name="connsiteY10" fmla="*/ 287384 h 5948882"/>
              <a:gd name="connsiteX11" fmla="*/ 87549 w 11796408"/>
              <a:gd name="connsiteY11" fmla="*/ 242772 h 5948882"/>
              <a:gd name="connsiteX12" fmla="*/ 0 w 11796408"/>
              <a:gd name="connsiteY12" fmla="*/ 272794 h 594888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337597 w 11796408"/>
              <a:gd name="connsiteY7" fmla="*/ 374933 h 4357572"/>
              <a:gd name="connsiteX8" fmla="*/ 100147 w 11796408"/>
              <a:gd name="connsiteY8" fmla="*/ 564204 h 4357572"/>
              <a:gd name="connsiteX9" fmla="*/ 13343 w 11796408"/>
              <a:gd name="connsiteY9" fmla="*/ 505838 h 4357572"/>
              <a:gd name="connsiteX10" fmla="*/ 164999 w 11796408"/>
              <a:gd name="connsiteY10" fmla="*/ 287384 h 4357572"/>
              <a:gd name="connsiteX11" fmla="*/ 87549 w 11796408"/>
              <a:gd name="connsiteY11" fmla="*/ 242772 h 4357572"/>
              <a:gd name="connsiteX12" fmla="*/ 0 w 11796408"/>
              <a:gd name="connsiteY12"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4779522 w 11796408"/>
              <a:gd name="connsiteY7" fmla="*/ 1926076 h 4357572"/>
              <a:gd name="connsiteX8" fmla="*/ 337597 w 11796408"/>
              <a:gd name="connsiteY8" fmla="*/ 374933 h 4357572"/>
              <a:gd name="connsiteX9" fmla="*/ 100147 w 11796408"/>
              <a:gd name="connsiteY9" fmla="*/ 564204 h 4357572"/>
              <a:gd name="connsiteX10" fmla="*/ 13343 w 11796408"/>
              <a:gd name="connsiteY10" fmla="*/ 505838 h 4357572"/>
              <a:gd name="connsiteX11" fmla="*/ 164999 w 11796408"/>
              <a:gd name="connsiteY11" fmla="*/ 287384 h 4357572"/>
              <a:gd name="connsiteX12" fmla="*/ 87549 w 11796408"/>
              <a:gd name="connsiteY12" fmla="*/ 242772 h 4357572"/>
              <a:gd name="connsiteX13" fmla="*/ 0 w 11796408"/>
              <a:gd name="connsiteY13"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693905 w 11796408"/>
              <a:gd name="connsiteY7" fmla="*/ 573931 h 4357572"/>
              <a:gd name="connsiteX8" fmla="*/ 337597 w 11796408"/>
              <a:gd name="connsiteY8" fmla="*/ 374933 h 4357572"/>
              <a:gd name="connsiteX9" fmla="*/ 100147 w 11796408"/>
              <a:gd name="connsiteY9" fmla="*/ 564204 h 4357572"/>
              <a:gd name="connsiteX10" fmla="*/ 13343 w 11796408"/>
              <a:gd name="connsiteY10" fmla="*/ 505838 h 4357572"/>
              <a:gd name="connsiteX11" fmla="*/ 164999 w 11796408"/>
              <a:gd name="connsiteY11" fmla="*/ 287384 h 4357572"/>
              <a:gd name="connsiteX12" fmla="*/ 87549 w 11796408"/>
              <a:gd name="connsiteY12" fmla="*/ 242772 h 4357572"/>
              <a:gd name="connsiteX13" fmla="*/ 0 w 11796408"/>
              <a:gd name="connsiteY13"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5168628 w 11796408"/>
              <a:gd name="connsiteY7" fmla="*/ 2081718 h 4357572"/>
              <a:gd name="connsiteX8" fmla="*/ 693905 w 11796408"/>
              <a:gd name="connsiteY8" fmla="*/ 573931 h 4357572"/>
              <a:gd name="connsiteX9" fmla="*/ 337597 w 11796408"/>
              <a:gd name="connsiteY9" fmla="*/ 374933 h 4357572"/>
              <a:gd name="connsiteX10" fmla="*/ 100147 w 11796408"/>
              <a:gd name="connsiteY10" fmla="*/ 564204 h 4357572"/>
              <a:gd name="connsiteX11" fmla="*/ 13343 w 11796408"/>
              <a:gd name="connsiteY11" fmla="*/ 505838 h 4357572"/>
              <a:gd name="connsiteX12" fmla="*/ 164999 w 11796408"/>
              <a:gd name="connsiteY12" fmla="*/ 287384 h 4357572"/>
              <a:gd name="connsiteX13" fmla="*/ 87549 w 11796408"/>
              <a:gd name="connsiteY13" fmla="*/ 242772 h 4357572"/>
              <a:gd name="connsiteX14" fmla="*/ 0 w 11796408"/>
              <a:gd name="connsiteY14"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3240 w 11796408"/>
              <a:gd name="connsiteY7" fmla="*/ 1138135 h 4357572"/>
              <a:gd name="connsiteX8" fmla="*/ 693905 w 11796408"/>
              <a:gd name="connsiteY8" fmla="*/ 573931 h 4357572"/>
              <a:gd name="connsiteX9" fmla="*/ 337597 w 11796408"/>
              <a:gd name="connsiteY9" fmla="*/ 374933 h 4357572"/>
              <a:gd name="connsiteX10" fmla="*/ 100147 w 11796408"/>
              <a:gd name="connsiteY10" fmla="*/ 564204 h 4357572"/>
              <a:gd name="connsiteX11" fmla="*/ 13343 w 11796408"/>
              <a:gd name="connsiteY11" fmla="*/ 505838 h 4357572"/>
              <a:gd name="connsiteX12" fmla="*/ 164999 w 11796408"/>
              <a:gd name="connsiteY12" fmla="*/ 287384 h 4357572"/>
              <a:gd name="connsiteX13" fmla="*/ 87549 w 11796408"/>
              <a:gd name="connsiteY13" fmla="*/ 242772 h 4357572"/>
              <a:gd name="connsiteX14" fmla="*/ 0 w 11796408"/>
              <a:gd name="connsiteY14"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4808705 w 11796408"/>
              <a:gd name="connsiteY7" fmla="*/ 2451370 h 4357572"/>
              <a:gd name="connsiteX8" fmla="*/ 3240 w 11796408"/>
              <a:gd name="connsiteY8" fmla="*/ 1138135 h 4357572"/>
              <a:gd name="connsiteX9" fmla="*/ 693905 w 11796408"/>
              <a:gd name="connsiteY9" fmla="*/ 573931 h 4357572"/>
              <a:gd name="connsiteX10" fmla="*/ 337597 w 11796408"/>
              <a:gd name="connsiteY10" fmla="*/ 374933 h 4357572"/>
              <a:gd name="connsiteX11" fmla="*/ 100147 w 11796408"/>
              <a:gd name="connsiteY11" fmla="*/ 564204 h 4357572"/>
              <a:gd name="connsiteX12" fmla="*/ 13343 w 11796408"/>
              <a:gd name="connsiteY12" fmla="*/ 505838 h 4357572"/>
              <a:gd name="connsiteX13" fmla="*/ 164999 w 11796408"/>
              <a:gd name="connsiteY13" fmla="*/ 287384 h 4357572"/>
              <a:gd name="connsiteX14" fmla="*/ 87549 w 11796408"/>
              <a:gd name="connsiteY14" fmla="*/ 242772 h 4357572"/>
              <a:gd name="connsiteX15" fmla="*/ 0 w 11796408"/>
              <a:gd name="connsiteY15" fmla="*/ 272794 h 4357572"/>
              <a:gd name="connsiteX0" fmla="*/ 16214 w 11812622"/>
              <a:gd name="connsiteY0" fmla="*/ 272794 h 6887183"/>
              <a:gd name="connsiteX1" fmla="*/ 25569 w 11812622"/>
              <a:gd name="connsiteY1" fmla="*/ 4445 h 6887183"/>
              <a:gd name="connsiteX2" fmla="*/ 10438153 w 11812622"/>
              <a:gd name="connsiteY2" fmla="*/ 0 h 6887183"/>
              <a:gd name="connsiteX3" fmla="*/ 9571645 w 11812622"/>
              <a:gd name="connsiteY3" fmla="*/ 836579 h 6887183"/>
              <a:gd name="connsiteX4" fmla="*/ 10684587 w 11812622"/>
              <a:gd name="connsiteY4" fmla="*/ 1911067 h 6887183"/>
              <a:gd name="connsiteX5" fmla="*/ 11812622 w 11812622"/>
              <a:gd name="connsiteY5" fmla="*/ 788359 h 6887183"/>
              <a:gd name="connsiteX6" fmla="*/ 11812622 w 11812622"/>
              <a:gd name="connsiteY6" fmla="*/ 4357572 h 6887183"/>
              <a:gd name="connsiteX7" fmla="*/ 0 w 11812622"/>
              <a:gd name="connsiteY7" fmla="*/ 6887183 h 6887183"/>
              <a:gd name="connsiteX8" fmla="*/ 19454 w 11812622"/>
              <a:gd name="connsiteY8" fmla="*/ 1138135 h 6887183"/>
              <a:gd name="connsiteX9" fmla="*/ 710119 w 11812622"/>
              <a:gd name="connsiteY9" fmla="*/ 573931 h 6887183"/>
              <a:gd name="connsiteX10" fmla="*/ 353811 w 11812622"/>
              <a:gd name="connsiteY10" fmla="*/ 374933 h 6887183"/>
              <a:gd name="connsiteX11" fmla="*/ 116361 w 11812622"/>
              <a:gd name="connsiteY11" fmla="*/ 564204 h 6887183"/>
              <a:gd name="connsiteX12" fmla="*/ 29557 w 11812622"/>
              <a:gd name="connsiteY12" fmla="*/ 505838 h 6887183"/>
              <a:gd name="connsiteX13" fmla="*/ 181213 w 11812622"/>
              <a:gd name="connsiteY13" fmla="*/ 287384 h 6887183"/>
              <a:gd name="connsiteX14" fmla="*/ 103763 w 11812622"/>
              <a:gd name="connsiteY14" fmla="*/ 242772 h 6887183"/>
              <a:gd name="connsiteX15" fmla="*/ 16214 w 11812622"/>
              <a:gd name="connsiteY15" fmla="*/ 272794 h 6887183"/>
              <a:gd name="connsiteX0" fmla="*/ 0 w 11796408"/>
              <a:gd name="connsiteY0" fmla="*/ 272794 h 6867728"/>
              <a:gd name="connsiteX1" fmla="*/ 9355 w 11796408"/>
              <a:gd name="connsiteY1" fmla="*/ 4445 h 6867728"/>
              <a:gd name="connsiteX2" fmla="*/ 10421939 w 11796408"/>
              <a:gd name="connsiteY2" fmla="*/ 0 h 6867728"/>
              <a:gd name="connsiteX3" fmla="*/ 9555431 w 11796408"/>
              <a:gd name="connsiteY3" fmla="*/ 836579 h 6867728"/>
              <a:gd name="connsiteX4" fmla="*/ 10668373 w 11796408"/>
              <a:gd name="connsiteY4" fmla="*/ 1911067 h 6867728"/>
              <a:gd name="connsiteX5" fmla="*/ 11796408 w 11796408"/>
              <a:gd name="connsiteY5" fmla="*/ 788359 h 6867728"/>
              <a:gd name="connsiteX6" fmla="*/ 11796408 w 11796408"/>
              <a:gd name="connsiteY6" fmla="*/ 4357572 h 6867728"/>
              <a:gd name="connsiteX7" fmla="*/ 12969 w 11796408"/>
              <a:gd name="connsiteY7" fmla="*/ 6867728 h 6867728"/>
              <a:gd name="connsiteX8" fmla="*/ 3240 w 11796408"/>
              <a:gd name="connsiteY8" fmla="*/ 1138135 h 6867728"/>
              <a:gd name="connsiteX9" fmla="*/ 693905 w 11796408"/>
              <a:gd name="connsiteY9" fmla="*/ 573931 h 6867728"/>
              <a:gd name="connsiteX10" fmla="*/ 337597 w 11796408"/>
              <a:gd name="connsiteY10" fmla="*/ 374933 h 6867728"/>
              <a:gd name="connsiteX11" fmla="*/ 100147 w 11796408"/>
              <a:gd name="connsiteY11" fmla="*/ 564204 h 6867728"/>
              <a:gd name="connsiteX12" fmla="*/ 13343 w 11796408"/>
              <a:gd name="connsiteY12" fmla="*/ 505838 h 6867728"/>
              <a:gd name="connsiteX13" fmla="*/ 164999 w 11796408"/>
              <a:gd name="connsiteY13" fmla="*/ 287384 h 6867728"/>
              <a:gd name="connsiteX14" fmla="*/ 87549 w 11796408"/>
              <a:gd name="connsiteY14" fmla="*/ 242772 h 6867728"/>
              <a:gd name="connsiteX15" fmla="*/ 0 w 11796408"/>
              <a:gd name="connsiteY15" fmla="*/ 272794 h 6867728"/>
              <a:gd name="connsiteX0" fmla="*/ 0 w 11796408"/>
              <a:gd name="connsiteY0" fmla="*/ 272794 h 6896491"/>
              <a:gd name="connsiteX1" fmla="*/ 9355 w 11796408"/>
              <a:gd name="connsiteY1" fmla="*/ 4445 h 6896491"/>
              <a:gd name="connsiteX2" fmla="*/ 10421939 w 11796408"/>
              <a:gd name="connsiteY2" fmla="*/ 0 h 6896491"/>
              <a:gd name="connsiteX3" fmla="*/ 9555431 w 11796408"/>
              <a:gd name="connsiteY3" fmla="*/ 836579 h 6896491"/>
              <a:gd name="connsiteX4" fmla="*/ 10668373 w 11796408"/>
              <a:gd name="connsiteY4" fmla="*/ 1911067 h 6896491"/>
              <a:gd name="connsiteX5" fmla="*/ 11796408 w 11796408"/>
              <a:gd name="connsiteY5" fmla="*/ 788359 h 6896491"/>
              <a:gd name="connsiteX6" fmla="*/ 11796408 w 11796408"/>
              <a:gd name="connsiteY6" fmla="*/ 6896491 h 6896491"/>
              <a:gd name="connsiteX7" fmla="*/ 12969 w 11796408"/>
              <a:gd name="connsiteY7" fmla="*/ 6867728 h 6896491"/>
              <a:gd name="connsiteX8" fmla="*/ 3240 w 11796408"/>
              <a:gd name="connsiteY8" fmla="*/ 1138135 h 6896491"/>
              <a:gd name="connsiteX9" fmla="*/ 693905 w 11796408"/>
              <a:gd name="connsiteY9" fmla="*/ 573931 h 6896491"/>
              <a:gd name="connsiteX10" fmla="*/ 337597 w 11796408"/>
              <a:gd name="connsiteY10" fmla="*/ 374933 h 6896491"/>
              <a:gd name="connsiteX11" fmla="*/ 100147 w 11796408"/>
              <a:gd name="connsiteY11" fmla="*/ 564204 h 6896491"/>
              <a:gd name="connsiteX12" fmla="*/ 13343 w 11796408"/>
              <a:gd name="connsiteY12" fmla="*/ 505838 h 6896491"/>
              <a:gd name="connsiteX13" fmla="*/ 164999 w 11796408"/>
              <a:gd name="connsiteY13" fmla="*/ 287384 h 6896491"/>
              <a:gd name="connsiteX14" fmla="*/ 87549 w 11796408"/>
              <a:gd name="connsiteY14" fmla="*/ 242772 h 6896491"/>
              <a:gd name="connsiteX15" fmla="*/ 0 w 11796408"/>
              <a:gd name="connsiteY15" fmla="*/ 272794 h 6896491"/>
              <a:gd name="connsiteX0" fmla="*/ 0 w 11815863"/>
              <a:gd name="connsiteY0" fmla="*/ 272794 h 6867728"/>
              <a:gd name="connsiteX1" fmla="*/ 9355 w 11815863"/>
              <a:gd name="connsiteY1" fmla="*/ 4445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0 w 11815863"/>
              <a:gd name="connsiteY0" fmla="*/ 272794 h 6867728"/>
              <a:gd name="connsiteX1" fmla="*/ 72200 w 11815863"/>
              <a:gd name="connsiteY1" fmla="*/ 4445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0 w 11815863"/>
              <a:gd name="connsiteY0" fmla="*/ 272794 h 6867728"/>
              <a:gd name="connsiteX1" fmla="*/ 12497 w 11815863"/>
              <a:gd name="connsiteY1" fmla="*/ 7587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162938 w 11813802"/>
              <a:gd name="connsiteY13" fmla="*/ 287384 h 6867728"/>
              <a:gd name="connsiteX14" fmla="*/ 85488 w 11813802"/>
              <a:gd name="connsiteY14" fmla="*/ 24277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162938 w 11813802"/>
              <a:gd name="connsiteY13" fmla="*/ 287384 h 6867728"/>
              <a:gd name="connsiteX14" fmla="*/ 38354 w 11813802"/>
              <a:gd name="connsiteY14" fmla="*/ 286763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38354 w 11813802"/>
              <a:gd name="connsiteY14" fmla="*/ 286763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35212 w 11813802"/>
              <a:gd name="connsiteY14" fmla="*/ 308758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148333 w 11813802"/>
              <a:gd name="connsiteY14" fmla="*/ 230201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131289 w 11813802"/>
              <a:gd name="connsiteY10" fmla="*/ 409498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204792 w 11813802"/>
              <a:gd name="connsiteY9" fmla="*/ 492232 h 6867728"/>
              <a:gd name="connsiteX10" fmla="*/ 131289 w 11813802"/>
              <a:gd name="connsiteY10" fmla="*/ 409498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3548 w 11806842"/>
              <a:gd name="connsiteY0" fmla="*/ 332497 h 6867728"/>
              <a:gd name="connsiteX1" fmla="*/ 3476 w 11806842"/>
              <a:gd name="connsiteY1" fmla="*/ 7587 h 6867728"/>
              <a:gd name="connsiteX2" fmla="*/ 10412918 w 11806842"/>
              <a:gd name="connsiteY2" fmla="*/ 0 h 6867728"/>
              <a:gd name="connsiteX3" fmla="*/ 9546410 w 11806842"/>
              <a:gd name="connsiteY3" fmla="*/ 836579 h 6867728"/>
              <a:gd name="connsiteX4" fmla="*/ 10659352 w 11806842"/>
              <a:gd name="connsiteY4" fmla="*/ 1911067 h 6867728"/>
              <a:gd name="connsiteX5" fmla="*/ 11787387 w 11806842"/>
              <a:gd name="connsiteY5" fmla="*/ 788359 h 6867728"/>
              <a:gd name="connsiteX6" fmla="*/ 11806842 w 11806842"/>
              <a:gd name="connsiteY6" fmla="*/ 6867308 h 6867728"/>
              <a:gd name="connsiteX7" fmla="*/ 3948 w 11806842"/>
              <a:gd name="connsiteY7" fmla="*/ 6867728 h 6867728"/>
              <a:gd name="connsiteX8" fmla="*/ 9930 w 11806842"/>
              <a:gd name="connsiteY8" fmla="*/ 691933 h 6867728"/>
              <a:gd name="connsiteX9" fmla="*/ 197832 w 11806842"/>
              <a:gd name="connsiteY9" fmla="*/ 492232 h 6867728"/>
              <a:gd name="connsiteX10" fmla="*/ 124329 w 11806842"/>
              <a:gd name="connsiteY10" fmla="*/ 409498 h 6867728"/>
              <a:gd name="connsiteX11" fmla="*/ 0 w 11806842"/>
              <a:gd name="connsiteY11" fmla="*/ 523354 h 6867728"/>
              <a:gd name="connsiteX12" fmla="*/ 10606 w 11806842"/>
              <a:gd name="connsiteY12" fmla="*/ 477558 h 6867728"/>
              <a:gd name="connsiteX13" fmla="*/ 89990 w 11806842"/>
              <a:gd name="connsiteY13" fmla="*/ 381652 h 6867728"/>
              <a:gd name="connsiteX14" fmla="*/ 47105 w 11806842"/>
              <a:gd name="connsiteY14" fmla="*/ 286762 h 6867728"/>
              <a:gd name="connsiteX15" fmla="*/ 3548 w 11806842"/>
              <a:gd name="connsiteY15" fmla="*/ 332497 h 6867728"/>
              <a:gd name="connsiteX0" fmla="*/ 3548 w 11806842"/>
              <a:gd name="connsiteY0" fmla="*/ 313447 h 6867728"/>
              <a:gd name="connsiteX1" fmla="*/ 3476 w 11806842"/>
              <a:gd name="connsiteY1" fmla="*/ 7587 h 6867728"/>
              <a:gd name="connsiteX2" fmla="*/ 10412918 w 11806842"/>
              <a:gd name="connsiteY2" fmla="*/ 0 h 6867728"/>
              <a:gd name="connsiteX3" fmla="*/ 9546410 w 11806842"/>
              <a:gd name="connsiteY3" fmla="*/ 836579 h 6867728"/>
              <a:gd name="connsiteX4" fmla="*/ 10659352 w 11806842"/>
              <a:gd name="connsiteY4" fmla="*/ 1911067 h 6867728"/>
              <a:gd name="connsiteX5" fmla="*/ 11787387 w 11806842"/>
              <a:gd name="connsiteY5" fmla="*/ 788359 h 6867728"/>
              <a:gd name="connsiteX6" fmla="*/ 11806842 w 11806842"/>
              <a:gd name="connsiteY6" fmla="*/ 6867308 h 6867728"/>
              <a:gd name="connsiteX7" fmla="*/ 3948 w 11806842"/>
              <a:gd name="connsiteY7" fmla="*/ 6867728 h 6867728"/>
              <a:gd name="connsiteX8" fmla="*/ 9930 w 11806842"/>
              <a:gd name="connsiteY8" fmla="*/ 691933 h 6867728"/>
              <a:gd name="connsiteX9" fmla="*/ 197832 w 11806842"/>
              <a:gd name="connsiteY9" fmla="*/ 492232 h 6867728"/>
              <a:gd name="connsiteX10" fmla="*/ 124329 w 11806842"/>
              <a:gd name="connsiteY10" fmla="*/ 409498 h 6867728"/>
              <a:gd name="connsiteX11" fmla="*/ 0 w 11806842"/>
              <a:gd name="connsiteY11" fmla="*/ 523354 h 6867728"/>
              <a:gd name="connsiteX12" fmla="*/ 10606 w 11806842"/>
              <a:gd name="connsiteY12" fmla="*/ 477558 h 6867728"/>
              <a:gd name="connsiteX13" fmla="*/ 89990 w 11806842"/>
              <a:gd name="connsiteY13" fmla="*/ 381652 h 6867728"/>
              <a:gd name="connsiteX14" fmla="*/ 47105 w 11806842"/>
              <a:gd name="connsiteY14" fmla="*/ 286762 h 6867728"/>
              <a:gd name="connsiteX15" fmla="*/ 3548 w 11806842"/>
              <a:gd name="connsiteY15" fmla="*/ 313447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224532 w 11984269"/>
              <a:gd name="connsiteY14" fmla="*/ 28676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203101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198339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81705 w 11984269"/>
              <a:gd name="connsiteY13" fmla="*/ 376889 h 6867728"/>
              <a:gd name="connsiteX14" fmla="*/ 198339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84570 w 11984269"/>
              <a:gd name="connsiteY11" fmla="*/ 530498 h 6867728"/>
              <a:gd name="connsiteX12" fmla="*/ 188033 w 11984269"/>
              <a:gd name="connsiteY12" fmla="*/ 477558 h 6867728"/>
              <a:gd name="connsiteX13" fmla="*/ 281705 w 11984269"/>
              <a:gd name="connsiteY13" fmla="*/ 376889 h 6867728"/>
              <a:gd name="connsiteX14" fmla="*/ 198339 w 11984269"/>
              <a:gd name="connsiteY14" fmla="*/ 305812 h 6867728"/>
              <a:gd name="connsiteX15" fmla="*/ 0 w 11984269"/>
              <a:gd name="connsiteY15" fmla="*/ 222960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77558 h 6867728"/>
              <a:gd name="connsiteX13" fmla="*/ 100802 w 11803366"/>
              <a:gd name="connsiteY13" fmla="*/ 376889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77558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35705 w 11803366"/>
              <a:gd name="connsiteY12" fmla="*/ 456127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9511 w 11803366"/>
              <a:gd name="connsiteY12" fmla="*/ 477558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97717 w 11898630"/>
              <a:gd name="connsiteY0" fmla="*/ 311066 h 6867728"/>
              <a:gd name="connsiteX1" fmla="*/ 95264 w 11898630"/>
              <a:gd name="connsiteY1" fmla="*/ 7587 h 6867728"/>
              <a:gd name="connsiteX2" fmla="*/ 10504706 w 11898630"/>
              <a:gd name="connsiteY2" fmla="*/ 0 h 6867728"/>
              <a:gd name="connsiteX3" fmla="*/ 9638198 w 11898630"/>
              <a:gd name="connsiteY3" fmla="*/ 836579 h 6867728"/>
              <a:gd name="connsiteX4" fmla="*/ 10751140 w 11898630"/>
              <a:gd name="connsiteY4" fmla="*/ 1911067 h 6867728"/>
              <a:gd name="connsiteX5" fmla="*/ 11879175 w 11898630"/>
              <a:gd name="connsiteY5" fmla="*/ 788359 h 6867728"/>
              <a:gd name="connsiteX6" fmla="*/ 11898630 w 11898630"/>
              <a:gd name="connsiteY6" fmla="*/ 6867308 h 6867728"/>
              <a:gd name="connsiteX7" fmla="*/ 95736 w 11898630"/>
              <a:gd name="connsiteY7" fmla="*/ 6867728 h 6867728"/>
              <a:gd name="connsiteX8" fmla="*/ 101718 w 11898630"/>
              <a:gd name="connsiteY8" fmla="*/ 691933 h 6867728"/>
              <a:gd name="connsiteX9" fmla="*/ 303907 w 11898630"/>
              <a:gd name="connsiteY9" fmla="*/ 487469 h 6867728"/>
              <a:gd name="connsiteX10" fmla="*/ 220879 w 11898630"/>
              <a:gd name="connsiteY10" fmla="*/ 414260 h 6867728"/>
              <a:gd name="connsiteX11" fmla="*/ 98931 w 11898630"/>
              <a:gd name="connsiteY11" fmla="*/ 530498 h 6867728"/>
              <a:gd name="connsiteX12" fmla="*/ 0 w 11898630"/>
              <a:gd name="connsiteY12" fmla="*/ 418026 h 6867728"/>
              <a:gd name="connsiteX13" fmla="*/ 193685 w 11898630"/>
              <a:gd name="connsiteY13" fmla="*/ 379270 h 6867728"/>
              <a:gd name="connsiteX14" fmla="*/ 112700 w 11898630"/>
              <a:gd name="connsiteY14" fmla="*/ 305812 h 6867728"/>
              <a:gd name="connsiteX15" fmla="*/ 97717 w 11898630"/>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2367 w 11803366"/>
              <a:gd name="connsiteY12" fmla="*/ 472794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2367 w 11803366"/>
              <a:gd name="connsiteY12" fmla="*/ 472794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1981 w 11802894"/>
              <a:gd name="connsiteY0" fmla="*/ 311066 h 6867728"/>
              <a:gd name="connsiteX1" fmla="*/ 299565 w 11802894"/>
              <a:gd name="connsiteY1" fmla="*/ 62356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5982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7216 w 11808129"/>
              <a:gd name="connsiteY0" fmla="*/ 311066 h 6867728"/>
              <a:gd name="connsiteX1" fmla="*/ 0 w 11808129"/>
              <a:gd name="connsiteY1" fmla="*/ 7587 h 6867728"/>
              <a:gd name="connsiteX2" fmla="*/ 10414205 w 11808129"/>
              <a:gd name="connsiteY2" fmla="*/ 0 h 6867728"/>
              <a:gd name="connsiteX3" fmla="*/ 9547697 w 11808129"/>
              <a:gd name="connsiteY3" fmla="*/ 836579 h 6867728"/>
              <a:gd name="connsiteX4" fmla="*/ 10660639 w 11808129"/>
              <a:gd name="connsiteY4" fmla="*/ 1911067 h 6867728"/>
              <a:gd name="connsiteX5" fmla="*/ 11788674 w 11808129"/>
              <a:gd name="connsiteY5" fmla="*/ 788359 h 6867728"/>
              <a:gd name="connsiteX6" fmla="*/ 11808129 w 11808129"/>
              <a:gd name="connsiteY6" fmla="*/ 6867308 h 6867728"/>
              <a:gd name="connsiteX7" fmla="*/ 5235 w 11808129"/>
              <a:gd name="connsiteY7" fmla="*/ 6867728 h 6867728"/>
              <a:gd name="connsiteX8" fmla="*/ 11217 w 11808129"/>
              <a:gd name="connsiteY8" fmla="*/ 691933 h 6867728"/>
              <a:gd name="connsiteX9" fmla="*/ 213406 w 11808129"/>
              <a:gd name="connsiteY9" fmla="*/ 487469 h 6867728"/>
              <a:gd name="connsiteX10" fmla="*/ 130378 w 11808129"/>
              <a:gd name="connsiteY10" fmla="*/ 414260 h 6867728"/>
              <a:gd name="connsiteX11" fmla="*/ 8430 w 11808129"/>
              <a:gd name="connsiteY11" fmla="*/ 530498 h 6867728"/>
              <a:gd name="connsiteX12" fmla="*/ 7130 w 11808129"/>
              <a:gd name="connsiteY12" fmla="*/ 472794 h 6867728"/>
              <a:gd name="connsiteX13" fmla="*/ 103184 w 11808129"/>
              <a:gd name="connsiteY13" fmla="*/ 379270 h 6867728"/>
              <a:gd name="connsiteX14" fmla="*/ 22199 w 11808129"/>
              <a:gd name="connsiteY14" fmla="*/ 305812 h 6867728"/>
              <a:gd name="connsiteX15" fmla="*/ 7216 w 11808129"/>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5982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5790 w 11802894"/>
              <a:gd name="connsiteY9" fmla="*/ 489850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5790 w 11802894"/>
              <a:gd name="connsiteY9" fmla="*/ 489850 h 6867728"/>
              <a:gd name="connsiteX10" fmla="*/ 118000 w 11802894"/>
              <a:gd name="connsiteY10" fmla="*/ 416641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2454 w 11803367"/>
              <a:gd name="connsiteY0" fmla="*/ 311066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2454 w 11803367"/>
              <a:gd name="connsiteY15" fmla="*/ 311066 h 6867728"/>
              <a:gd name="connsiteX0" fmla="*/ 73 w 11803367"/>
              <a:gd name="connsiteY0" fmla="*/ 313447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73 w 11803367"/>
              <a:gd name="connsiteY15" fmla="*/ 313447 h 6867728"/>
              <a:gd name="connsiteX0" fmla="*/ 73 w 11803367"/>
              <a:gd name="connsiteY0" fmla="*/ 313447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73 w 11803367"/>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0910 w 11805804"/>
              <a:gd name="connsiteY10" fmla="*/ 416641 h 6867728"/>
              <a:gd name="connsiteX11" fmla="*/ 6105 w 11805804"/>
              <a:gd name="connsiteY11" fmla="*/ 530498 h 6867728"/>
              <a:gd name="connsiteX12" fmla="*/ 4805 w 11805804"/>
              <a:gd name="connsiteY12" fmla="*/ 472794 h 6867728"/>
              <a:gd name="connsiteX13" fmla="*/ 100859 w 11805804"/>
              <a:gd name="connsiteY13" fmla="*/ 379270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0910 w 11805804"/>
              <a:gd name="connsiteY10" fmla="*/ 4166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3292 w 11805804"/>
              <a:gd name="connsiteY10" fmla="*/ 4166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99479 w 11805804"/>
              <a:gd name="connsiteY10" fmla="*/ 4928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3292 w 11805804"/>
              <a:gd name="connsiteY10" fmla="*/ 411879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239973 w 11805804"/>
              <a:gd name="connsiteY10" fmla="*/ 185660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4891 w 11805804"/>
              <a:gd name="connsiteY0" fmla="*/ 320591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4891 w 11805804"/>
              <a:gd name="connsiteY0" fmla="*/ 320591 h 6867728"/>
              <a:gd name="connsiteX1" fmla="*/ 76255 w 11805804"/>
              <a:gd name="connsiteY1" fmla="*/ 81406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4891 w 11805804"/>
              <a:gd name="connsiteY0" fmla="*/ 320591 h 6867728"/>
              <a:gd name="connsiteX1" fmla="*/ 481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177431 w 11802894"/>
              <a:gd name="connsiteY8" fmla="*/ 787183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2764 w 11802894"/>
              <a:gd name="connsiteY10" fmla="*/ 416642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20591 h 6867728"/>
              <a:gd name="connsiteX0" fmla="*/ 0 w 11812819"/>
              <a:gd name="connsiteY0" fmla="*/ 287253 h 6867728"/>
              <a:gd name="connsiteX1" fmla="*/ 11832 w 11812819"/>
              <a:gd name="connsiteY1" fmla="*/ 9968 h 6867728"/>
              <a:gd name="connsiteX2" fmla="*/ 10418895 w 11812819"/>
              <a:gd name="connsiteY2" fmla="*/ 0 h 6867728"/>
              <a:gd name="connsiteX3" fmla="*/ 9552387 w 11812819"/>
              <a:gd name="connsiteY3" fmla="*/ 836579 h 6867728"/>
              <a:gd name="connsiteX4" fmla="*/ 10665329 w 11812819"/>
              <a:gd name="connsiteY4" fmla="*/ 1911067 h 6867728"/>
              <a:gd name="connsiteX5" fmla="*/ 11793364 w 11812819"/>
              <a:gd name="connsiteY5" fmla="*/ 788359 h 6867728"/>
              <a:gd name="connsiteX6" fmla="*/ 11812819 w 11812819"/>
              <a:gd name="connsiteY6" fmla="*/ 6867308 h 6867728"/>
              <a:gd name="connsiteX7" fmla="*/ 9925 w 11812819"/>
              <a:gd name="connsiteY7" fmla="*/ 6867728 h 6867728"/>
              <a:gd name="connsiteX8" fmla="*/ 13525 w 11812819"/>
              <a:gd name="connsiteY8" fmla="*/ 687171 h 6867728"/>
              <a:gd name="connsiteX9" fmla="*/ 218096 w 11812819"/>
              <a:gd name="connsiteY9" fmla="*/ 487468 h 6867728"/>
              <a:gd name="connsiteX10" fmla="*/ 132689 w 11812819"/>
              <a:gd name="connsiteY10" fmla="*/ 416642 h 6867728"/>
              <a:gd name="connsiteX11" fmla="*/ 10739 w 11812819"/>
              <a:gd name="connsiteY11" fmla="*/ 535261 h 6867728"/>
              <a:gd name="connsiteX12" fmla="*/ 11820 w 11812819"/>
              <a:gd name="connsiteY12" fmla="*/ 472794 h 6867728"/>
              <a:gd name="connsiteX13" fmla="*/ 105493 w 11812819"/>
              <a:gd name="connsiteY13" fmla="*/ 381652 h 6867728"/>
              <a:gd name="connsiteX14" fmla="*/ 95945 w 11812819"/>
              <a:gd name="connsiteY14" fmla="*/ 234374 h 6867728"/>
              <a:gd name="connsiteX15" fmla="*/ 0 w 11812819"/>
              <a:gd name="connsiteY15" fmla="*/ 287253 h 6867728"/>
              <a:gd name="connsiteX0" fmla="*/ 1981 w 11802894"/>
              <a:gd name="connsiteY0" fmla="*/ 311066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11066 h 6867728"/>
              <a:gd name="connsiteX0" fmla="*/ 23412 w 11802894"/>
              <a:gd name="connsiteY0" fmla="*/ 258678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23412 w 11802894"/>
              <a:gd name="connsiteY15" fmla="*/ 258678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517734 w 11802894"/>
              <a:gd name="connsiteY9" fmla="*/ 5255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6374 w 11803700"/>
              <a:gd name="connsiteY13" fmla="*/ 381652 h 6867728"/>
              <a:gd name="connsiteX14" fmla="*/ 22533 w 11803700"/>
              <a:gd name="connsiteY14" fmla="*/ 305811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1611 w 11803700"/>
              <a:gd name="connsiteY13" fmla="*/ 381652 h 6867728"/>
              <a:gd name="connsiteX14" fmla="*/ 22533 w 11803700"/>
              <a:gd name="connsiteY14" fmla="*/ 305811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1611 w 11803700"/>
              <a:gd name="connsiteY13" fmla="*/ 381652 h 6867728"/>
              <a:gd name="connsiteX14" fmla="*/ 20152 w 11803700"/>
              <a:gd name="connsiteY14" fmla="*/ 301049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0152 w 11803700"/>
              <a:gd name="connsiteY14" fmla="*/ 301049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3447 h 6867728"/>
              <a:gd name="connsiteX0" fmla="*/ 2787 w 11803700"/>
              <a:gd name="connsiteY0" fmla="*/ 315829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5829 h 6867728"/>
              <a:gd name="connsiteX0" fmla="*/ 2787 w 11803700"/>
              <a:gd name="connsiteY0" fmla="*/ 315829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27814 w 11803700"/>
              <a:gd name="connsiteY11" fmla="*/ 563836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5829 h 6867728"/>
              <a:gd name="connsiteX0" fmla="*/ 3578 w 11804491"/>
              <a:gd name="connsiteY0" fmla="*/ 315829 h 6867728"/>
              <a:gd name="connsiteX1" fmla="*/ 3504 w 11804491"/>
              <a:gd name="connsiteY1" fmla="*/ 9968 h 6867728"/>
              <a:gd name="connsiteX2" fmla="*/ 10410567 w 11804491"/>
              <a:gd name="connsiteY2" fmla="*/ 0 h 6867728"/>
              <a:gd name="connsiteX3" fmla="*/ 9544059 w 11804491"/>
              <a:gd name="connsiteY3" fmla="*/ 836579 h 6867728"/>
              <a:gd name="connsiteX4" fmla="*/ 10657001 w 11804491"/>
              <a:gd name="connsiteY4" fmla="*/ 1911067 h 6867728"/>
              <a:gd name="connsiteX5" fmla="*/ 11785036 w 11804491"/>
              <a:gd name="connsiteY5" fmla="*/ 788359 h 6867728"/>
              <a:gd name="connsiteX6" fmla="*/ 11804491 w 11804491"/>
              <a:gd name="connsiteY6" fmla="*/ 6867308 h 6867728"/>
              <a:gd name="connsiteX7" fmla="*/ 1597 w 11804491"/>
              <a:gd name="connsiteY7" fmla="*/ 6867728 h 6867728"/>
              <a:gd name="connsiteX8" fmla="*/ 2815 w 11804491"/>
              <a:gd name="connsiteY8" fmla="*/ 691933 h 6867728"/>
              <a:gd name="connsiteX9" fmla="*/ 202625 w 11804491"/>
              <a:gd name="connsiteY9" fmla="*/ 489849 h 6867728"/>
              <a:gd name="connsiteX10" fmla="*/ 124361 w 11804491"/>
              <a:gd name="connsiteY10" fmla="*/ 416642 h 6867728"/>
              <a:gd name="connsiteX11" fmla="*/ 30 w 11804491"/>
              <a:gd name="connsiteY11" fmla="*/ 542405 h 6867728"/>
              <a:gd name="connsiteX12" fmla="*/ 3492 w 11804491"/>
              <a:gd name="connsiteY12" fmla="*/ 472794 h 6867728"/>
              <a:gd name="connsiteX13" fmla="*/ 92402 w 11804491"/>
              <a:gd name="connsiteY13" fmla="*/ 381652 h 6867728"/>
              <a:gd name="connsiteX14" fmla="*/ 23324 w 11804491"/>
              <a:gd name="connsiteY14" fmla="*/ 303430 h 6867728"/>
              <a:gd name="connsiteX15" fmla="*/ 3578 w 11804491"/>
              <a:gd name="connsiteY15" fmla="*/ 315829 h 6867728"/>
              <a:gd name="connsiteX0" fmla="*/ 3578 w 11804491"/>
              <a:gd name="connsiteY0" fmla="*/ 315829 h 6867728"/>
              <a:gd name="connsiteX1" fmla="*/ 3504 w 11804491"/>
              <a:gd name="connsiteY1" fmla="*/ 9968 h 6867728"/>
              <a:gd name="connsiteX2" fmla="*/ 10410567 w 11804491"/>
              <a:gd name="connsiteY2" fmla="*/ 0 h 6867728"/>
              <a:gd name="connsiteX3" fmla="*/ 9544059 w 11804491"/>
              <a:gd name="connsiteY3" fmla="*/ 836579 h 6867728"/>
              <a:gd name="connsiteX4" fmla="*/ 10657001 w 11804491"/>
              <a:gd name="connsiteY4" fmla="*/ 1911067 h 6867728"/>
              <a:gd name="connsiteX5" fmla="*/ 11785036 w 11804491"/>
              <a:gd name="connsiteY5" fmla="*/ 788359 h 6867728"/>
              <a:gd name="connsiteX6" fmla="*/ 11804491 w 11804491"/>
              <a:gd name="connsiteY6" fmla="*/ 6867308 h 6867728"/>
              <a:gd name="connsiteX7" fmla="*/ 1597 w 11804491"/>
              <a:gd name="connsiteY7" fmla="*/ 6867728 h 6867728"/>
              <a:gd name="connsiteX8" fmla="*/ 2815 w 11804491"/>
              <a:gd name="connsiteY8" fmla="*/ 691933 h 6867728"/>
              <a:gd name="connsiteX9" fmla="*/ 202625 w 11804491"/>
              <a:gd name="connsiteY9" fmla="*/ 489849 h 6867728"/>
              <a:gd name="connsiteX10" fmla="*/ 124361 w 11804491"/>
              <a:gd name="connsiteY10" fmla="*/ 416642 h 6867728"/>
              <a:gd name="connsiteX11" fmla="*/ 30 w 11804491"/>
              <a:gd name="connsiteY11" fmla="*/ 542405 h 6867728"/>
              <a:gd name="connsiteX12" fmla="*/ 3492 w 11804491"/>
              <a:gd name="connsiteY12" fmla="*/ 472794 h 6867728"/>
              <a:gd name="connsiteX13" fmla="*/ 92402 w 11804491"/>
              <a:gd name="connsiteY13" fmla="*/ 381652 h 6867728"/>
              <a:gd name="connsiteX14" fmla="*/ 20943 w 11804491"/>
              <a:gd name="connsiteY14" fmla="*/ 303430 h 6867728"/>
              <a:gd name="connsiteX15" fmla="*/ 3578 w 1180449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6383 w 11803701"/>
              <a:gd name="connsiteY11" fmla="*/ 532880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5206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5206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03701" h="6867728">
                <a:moveTo>
                  <a:pt x="2788" y="315829"/>
                </a:moveTo>
                <a:cubicBezTo>
                  <a:pt x="2764" y="207526"/>
                  <a:pt x="2738" y="113509"/>
                  <a:pt x="2714" y="5206"/>
                </a:cubicBezTo>
                <a:lnTo>
                  <a:pt x="10409777" y="0"/>
                </a:lnTo>
                <a:lnTo>
                  <a:pt x="9543269" y="836579"/>
                </a:lnTo>
                <a:lnTo>
                  <a:pt x="10656211" y="1911067"/>
                </a:lnTo>
                <a:lnTo>
                  <a:pt x="11784246" y="788359"/>
                </a:lnTo>
                <a:lnTo>
                  <a:pt x="11803701" y="6867308"/>
                </a:lnTo>
                <a:lnTo>
                  <a:pt x="807" y="6867728"/>
                </a:lnTo>
                <a:cubicBezTo>
                  <a:pt x="7292" y="4951379"/>
                  <a:pt x="-4460" y="2608282"/>
                  <a:pt x="2025" y="691933"/>
                </a:cubicBezTo>
                <a:lnTo>
                  <a:pt x="201835" y="489849"/>
                </a:lnTo>
                <a:lnTo>
                  <a:pt x="123571" y="416642"/>
                </a:lnTo>
                <a:lnTo>
                  <a:pt x="1621" y="535262"/>
                </a:lnTo>
                <a:cubicBezTo>
                  <a:pt x="1188" y="516027"/>
                  <a:pt x="3135" y="492029"/>
                  <a:pt x="2702" y="472794"/>
                </a:cubicBezTo>
                <a:lnTo>
                  <a:pt x="91612" y="381652"/>
                </a:lnTo>
                <a:lnTo>
                  <a:pt x="17772" y="303430"/>
                </a:lnTo>
                <a:lnTo>
                  <a:pt x="2788" y="315829"/>
                </a:ln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pic>
        <p:nvPicPr>
          <p:cNvPr id="6" name="Picture 5" descr="A picture containing text&#10;&#10;Description automatically generated">
            <a:extLst>
              <a:ext uri="{FF2B5EF4-FFF2-40B4-BE49-F238E27FC236}">
                <a16:creationId xmlns:a16="http://schemas.microsoft.com/office/drawing/2014/main" id="{E33E086C-0F82-50AA-5AFD-ACCC3538E0B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17" name="Rectangle 16">
            <a:extLst>
              <a:ext uri="{FF2B5EF4-FFF2-40B4-BE49-F238E27FC236}">
                <a16:creationId xmlns:a16="http://schemas.microsoft.com/office/drawing/2014/main" id="{1EAB3220-1A1B-B015-0A9D-928F5F699CF2}"/>
              </a:ext>
            </a:extLst>
          </p:cNvPr>
          <p:cNvSpPr/>
          <p:nvPr userDrawn="1"/>
        </p:nvSpPr>
        <p:spPr>
          <a:xfrm>
            <a:off x="621" y="-1"/>
            <a:ext cx="428017" cy="6858001"/>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8" name="TextBox 17">
            <a:extLst>
              <a:ext uri="{FF2B5EF4-FFF2-40B4-BE49-F238E27FC236}">
                <a16:creationId xmlns:a16="http://schemas.microsoft.com/office/drawing/2014/main" id="{B5DF49F2-53B2-9A68-F656-D88206305C85}"/>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grpSp>
        <p:nvGrpSpPr>
          <p:cNvPr id="2" name="Group 1">
            <a:extLst>
              <a:ext uri="{FF2B5EF4-FFF2-40B4-BE49-F238E27FC236}">
                <a16:creationId xmlns:a16="http://schemas.microsoft.com/office/drawing/2014/main" id="{E760629E-EDAA-8454-04E7-CEE0806908E3}"/>
              </a:ext>
            </a:extLst>
          </p:cNvPr>
          <p:cNvGrpSpPr/>
          <p:nvPr userDrawn="1"/>
        </p:nvGrpSpPr>
        <p:grpSpPr>
          <a:xfrm rot="2700000">
            <a:off x="249075" y="329549"/>
            <a:ext cx="265664" cy="387147"/>
            <a:chOff x="2017138" y="377173"/>
            <a:chExt cx="265664" cy="387146"/>
          </a:xfrm>
        </p:grpSpPr>
        <p:sp>
          <p:nvSpPr>
            <p:cNvPr id="3" name="Rectangle 2">
              <a:extLst>
                <a:ext uri="{FF2B5EF4-FFF2-40B4-BE49-F238E27FC236}">
                  <a16:creationId xmlns:a16="http://schemas.microsoft.com/office/drawing/2014/main" id="{672F0EF3-41E2-6F10-CE85-F49C7E15609D}"/>
                </a:ext>
              </a:extLst>
            </p:cNvPr>
            <p:cNvSpPr/>
            <p:nvPr/>
          </p:nvSpPr>
          <p:spPr>
            <a:xfrm>
              <a:off x="2170604" y="377173"/>
              <a:ext cx="112198" cy="387146"/>
            </a:xfrm>
            <a:prstGeom prst="rect">
              <a:avLst/>
            </a:prstGeom>
            <a:solidFill>
              <a:srgbClr val="E5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C00000"/>
                </a:solidFill>
              </a:endParaRPr>
            </a:p>
          </p:txBody>
        </p:sp>
        <p:sp>
          <p:nvSpPr>
            <p:cNvPr id="4" name="Rectangle 3">
              <a:extLst>
                <a:ext uri="{FF2B5EF4-FFF2-40B4-BE49-F238E27FC236}">
                  <a16:creationId xmlns:a16="http://schemas.microsoft.com/office/drawing/2014/main" id="{2D67A204-C009-A96F-D316-01B1280A993B}"/>
                </a:ext>
              </a:extLst>
            </p:cNvPr>
            <p:cNvSpPr/>
            <p:nvPr/>
          </p:nvSpPr>
          <p:spPr>
            <a:xfrm>
              <a:off x="2017138" y="377173"/>
              <a:ext cx="112198" cy="387146"/>
            </a:xfrm>
            <a:prstGeom prst="rect">
              <a:avLst/>
            </a:prstGeom>
            <a:solidFill>
              <a:srgbClr val="E5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dirty="0">
                <a:solidFill>
                  <a:srgbClr val="C00000"/>
                </a:solidFill>
              </a:endParaRPr>
            </a:p>
          </p:txBody>
        </p:sp>
      </p:grpSp>
    </p:spTree>
    <p:extLst>
      <p:ext uri="{BB962C8B-B14F-4D97-AF65-F5344CB8AC3E}">
        <p14:creationId xmlns:p14="http://schemas.microsoft.com/office/powerpoint/2010/main" val="2601490212"/>
      </p:ext>
    </p:extLst>
  </p:cSld>
  <p:clrMapOvr>
    <a:masterClrMapping/>
  </p:clrMapOvr>
  <p:transition spd="slow">
    <p:cove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7_Title and Conten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EAB3220-1A1B-B015-0A9D-928F5F699CF2}"/>
              </a:ext>
            </a:extLst>
          </p:cNvPr>
          <p:cNvSpPr/>
          <p:nvPr userDrawn="1"/>
        </p:nvSpPr>
        <p:spPr>
          <a:xfrm>
            <a:off x="621" y="-1"/>
            <a:ext cx="428017" cy="6895475"/>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8" name="TextBox 17">
            <a:extLst>
              <a:ext uri="{FF2B5EF4-FFF2-40B4-BE49-F238E27FC236}">
                <a16:creationId xmlns:a16="http://schemas.microsoft.com/office/drawing/2014/main" id="{B5DF49F2-53B2-9A68-F656-D88206305C85}"/>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grpSp>
        <p:nvGrpSpPr>
          <p:cNvPr id="2" name="Group 1">
            <a:extLst>
              <a:ext uri="{FF2B5EF4-FFF2-40B4-BE49-F238E27FC236}">
                <a16:creationId xmlns:a16="http://schemas.microsoft.com/office/drawing/2014/main" id="{E760629E-EDAA-8454-04E7-CEE0806908E3}"/>
              </a:ext>
            </a:extLst>
          </p:cNvPr>
          <p:cNvGrpSpPr/>
          <p:nvPr userDrawn="1"/>
        </p:nvGrpSpPr>
        <p:grpSpPr>
          <a:xfrm rot="2700000">
            <a:off x="249075" y="329549"/>
            <a:ext cx="265664" cy="387147"/>
            <a:chOff x="2017138" y="377173"/>
            <a:chExt cx="265664" cy="387146"/>
          </a:xfrm>
        </p:grpSpPr>
        <p:sp>
          <p:nvSpPr>
            <p:cNvPr id="3" name="Rectangle 2">
              <a:extLst>
                <a:ext uri="{FF2B5EF4-FFF2-40B4-BE49-F238E27FC236}">
                  <a16:creationId xmlns:a16="http://schemas.microsoft.com/office/drawing/2014/main" id="{672F0EF3-41E2-6F10-CE85-F49C7E15609D}"/>
                </a:ext>
              </a:extLst>
            </p:cNvPr>
            <p:cNvSpPr/>
            <p:nvPr/>
          </p:nvSpPr>
          <p:spPr>
            <a:xfrm>
              <a:off x="2170604" y="377173"/>
              <a:ext cx="112198" cy="387146"/>
            </a:xfrm>
            <a:prstGeom prst="rect">
              <a:avLst/>
            </a:prstGeom>
            <a:solidFill>
              <a:srgbClr val="E5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C00000"/>
                </a:solidFill>
              </a:endParaRPr>
            </a:p>
          </p:txBody>
        </p:sp>
        <p:sp>
          <p:nvSpPr>
            <p:cNvPr id="4" name="Rectangle 3">
              <a:extLst>
                <a:ext uri="{FF2B5EF4-FFF2-40B4-BE49-F238E27FC236}">
                  <a16:creationId xmlns:a16="http://schemas.microsoft.com/office/drawing/2014/main" id="{2D67A204-C009-A96F-D316-01B1280A993B}"/>
                </a:ext>
              </a:extLst>
            </p:cNvPr>
            <p:cNvSpPr/>
            <p:nvPr/>
          </p:nvSpPr>
          <p:spPr>
            <a:xfrm>
              <a:off x="2017138" y="377173"/>
              <a:ext cx="112198" cy="387146"/>
            </a:xfrm>
            <a:prstGeom prst="rect">
              <a:avLst/>
            </a:prstGeom>
            <a:solidFill>
              <a:srgbClr val="E58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dirty="0">
                <a:solidFill>
                  <a:srgbClr val="C00000"/>
                </a:solidFill>
              </a:endParaRPr>
            </a:p>
          </p:txBody>
        </p:sp>
      </p:grpSp>
      <p:cxnSp>
        <p:nvCxnSpPr>
          <p:cNvPr id="7" name="Straight Connector 6">
            <a:extLst>
              <a:ext uri="{FF2B5EF4-FFF2-40B4-BE49-F238E27FC236}">
                <a16:creationId xmlns:a16="http://schemas.microsoft.com/office/drawing/2014/main" id="{C820DEA3-0B31-FE42-5B5A-7191AECE33AC}"/>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pic>
        <p:nvPicPr>
          <p:cNvPr id="8" name="Picture 7" descr="A picture containing text&#10;&#10;Description automatically generated">
            <a:extLst>
              <a:ext uri="{FF2B5EF4-FFF2-40B4-BE49-F238E27FC236}">
                <a16:creationId xmlns:a16="http://schemas.microsoft.com/office/drawing/2014/main" id="{3B76A55D-6CC5-DCCE-7798-68FE537C810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9" name="Picture Placeholder 2">
            <a:extLst>
              <a:ext uri="{FF2B5EF4-FFF2-40B4-BE49-F238E27FC236}">
                <a16:creationId xmlns:a16="http://schemas.microsoft.com/office/drawing/2014/main" id="{35A9F3EA-5E37-8C91-40CA-7CAF7F9FFC34}"/>
              </a:ext>
            </a:extLst>
          </p:cNvPr>
          <p:cNvSpPr>
            <a:spLocks noGrp="1"/>
          </p:cNvSpPr>
          <p:nvPr>
            <p:ph type="pic" idx="12" hasCustomPrompt="1"/>
          </p:nvPr>
        </p:nvSpPr>
        <p:spPr>
          <a:xfrm>
            <a:off x="6075296" y="-2292"/>
            <a:ext cx="6109085" cy="6861491"/>
          </a:xfrm>
          <a:custGeom>
            <a:avLst/>
            <a:gdLst>
              <a:gd name="connsiteX0" fmla="*/ -27 w 10440079"/>
              <a:gd name="connsiteY0" fmla="*/ 4443768 h 6909846"/>
              <a:gd name="connsiteX1" fmla="*/ 1033888 w 10440079"/>
              <a:gd name="connsiteY1" fmla="*/ 1368585 h 6909846"/>
              <a:gd name="connsiteX2" fmla="*/ 5220040 w 10440079"/>
              <a:gd name="connsiteY2" fmla="*/ 0 h 6909846"/>
              <a:gd name="connsiteX3" fmla="*/ 9406191 w 10440079"/>
              <a:gd name="connsiteY3" fmla="*/ 1368585 h 6909846"/>
              <a:gd name="connsiteX4" fmla="*/ 10440106 w 10440079"/>
              <a:gd name="connsiteY4" fmla="*/ 4443768 h 6909846"/>
              <a:gd name="connsiteX5" fmla="*/ 7543163 w 10440079"/>
              <a:gd name="connsiteY5" fmla="*/ 6909882 h 6909846"/>
              <a:gd name="connsiteX6" fmla="*/ 2896916 w 10440079"/>
              <a:gd name="connsiteY6" fmla="*/ 6909882 h 6909846"/>
              <a:gd name="connsiteX7" fmla="*/ -27 w 10440079"/>
              <a:gd name="connsiteY7" fmla="*/ 4443768 h 6909846"/>
              <a:gd name="connsiteX0" fmla="*/ 64918 w 10505051"/>
              <a:gd name="connsiteY0" fmla="*/ 4443768 h 6919821"/>
              <a:gd name="connsiteX1" fmla="*/ 1098833 w 10505051"/>
              <a:gd name="connsiteY1" fmla="*/ 1368585 h 6919821"/>
              <a:gd name="connsiteX2" fmla="*/ 5284985 w 10505051"/>
              <a:gd name="connsiteY2" fmla="*/ 0 h 6919821"/>
              <a:gd name="connsiteX3" fmla="*/ 9471136 w 10505051"/>
              <a:gd name="connsiteY3" fmla="*/ 1368585 h 6919821"/>
              <a:gd name="connsiteX4" fmla="*/ 10505051 w 10505051"/>
              <a:gd name="connsiteY4" fmla="*/ 4443768 h 6919821"/>
              <a:gd name="connsiteX5" fmla="*/ 7608108 w 10505051"/>
              <a:gd name="connsiteY5" fmla="*/ 6909882 h 6919821"/>
              <a:gd name="connsiteX6" fmla="*/ 0 w 10505051"/>
              <a:gd name="connsiteY6" fmla="*/ 6919821 h 6919821"/>
              <a:gd name="connsiteX7" fmla="*/ 64918 w 10505051"/>
              <a:gd name="connsiteY7" fmla="*/ 4443768 h 6919821"/>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05051 w 10540151"/>
              <a:gd name="connsiteY4" fmla="*/ 4443768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381683 w 10540151"/>
              <a:gd name="connsiteY3" fmla="*/ 194505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3578087 h 6064079"/>
              <a:gd name="connsiteX1" fmla="*/ 1098833 w 10540151"/>
              <a:gd name="connsiteY1" fmla="*/ 502904 h 6064079"/>
              <a:gd name="connsiteX2" fmla="*/ 8256785 w 10540151"/>
              <a:gd name="connsiteY2" fmla="*/ 18902 h 6064079"/>
              <a:gd name="connsiteX3" fmla="*/ 9381683 w 10540151"/>
              <a:gd name="connsiteY3" fmla="*/ 1079374 h 6064079"/>
              <a:gd name="connsiteX4" fmla="*/ 10524929 w 10540151"/>
              <a:gd name="connsiteY4" fmla="*/ 0 h 6064079"/>
              <a:gd name="connsiteX5" fmla="*/ 10540151 w 10540151"/>
              <a:gd name="connsiteY5" fmla="*/ 6064079 h 6064079"/>
              <a:gd name="connsiteX6" fmla="*/ 0 w 10540151"/>
              <a:gd name="connsiteY6" fmla="*/ 6054140 h 6064079"/>
              <a:gd name="connsiteX7" fmla="*/ 64918 w 10540151"/>
              <a:gd name="connsiteY7" fmla="*/ 3578087 h 6064079"/>
              <a:gd name="connsiteX0" fmla="*/ 64918 w 10540151"/>
              <a:gd name="connsiteY0" fmla="*/ 4407027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64918 w 10540151"/>
              <a:gd name="connsiteY7" fmla="*/ 4407027 h 6893019"/>
              <a:gd name="connsiteX0" fmla="*/ 8264700 w 10540151"/>
              <a:gd name="connsiteY0" fmla="*/ 0 h 6898966"/>
              <a:gd name="connsiteX1" fmla="*/ 9139589 w 10540151"/>
              <a:gd name="connsiteY1" fmla="*/ 5947 h 6898966"/>
              <a:gd name="connsiteX2" fmla="*/ 8256785 w 10540151"/>
              <a:gd name="connsiteY2" fmla="*/ 853789 h 6898966"/>
              <a:gd name="connsiteX3" fmla="*/ 9381683 w 10540151"/>
              <a:gd name="connsiteY3" fmla="*/ 1914261 h 6898966"/>
              <a:gd name="connsiteX4" fmla="*/ 10524929 w 10540151"/>
              <a:gd name="connsiteY4" fmla="*/ 834887 h 6898966"/>
              <a:gd name="connsiteX5" fmla="*/ 10540151 w 10540151"/>
              <a:gd name="connsiteY5" fmla="*/ 6898966 h 6898966"/>
              <a:gd name="connsiteX6" fmla="*/ 0 w 10540151"/>
              <a:gd name="connsiteY6" fmla="*/ 6889027 h 6898966"/>
              <a:gd name="connsiteX7" fmla="*/ 8264700 w 10540151"/>
              <a:gd name="connsiteY7" fmla="*/ 0 h 6898966"/>
              <a:gd name="connsiteX0" fmla="*/ 8232616 w 10540151"/>
              <a:gd name="connsiteY0" fmla="*/ 14105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8232616 w 10540151"/>
              <a:gd name="connsiteY7" fmla="*/ 14105 h 6893019"/>
              <a:gd name="connsiteX0" fmla="*/ 8232616 w 10540151"/>
              <a:gd name="connsiteY0" fmla="*/ 6084 h 6884998"/>
              <a:gd name="connsiteX1" fmla="*/ 9119536 w 10540151"/>
              <a:gd name="connsiteY1" fmla="*/ 0 h 6884998"/>
              <a:gd name="connsiteX2" fmla="*/ 8256785 w 10540151"/>
              <a:gd name="connsiteY2" fmla="*/ 839821 h 6884998"/>
              <a:gd name="connsiteX3" fmla="*/ 9381683 w 10540151"/>
              <a:gd name="connsiteY3" fmla="*/ 1900293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93715 w 10540151"/>
              <a:gd name="connsiteY3" fmla="*/ 1471167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5641 w 10540151"/>
              <a:gd name="connsiteY3" fmla="*/ 1904304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08887"/>
              <a:gd name="connsiteY0" fmla="*/ 6084 h 6875059"/>
              <a:gd name="connsiteX1" fmla="*/ 9119536 w 10508887"/>
              <a:gd name="connsiteY1" fmla="*/ 0 h 6875059"/>
              <a:gd name="connsiteX2" fmla="*/ 8256785 w 10508887"/>
              <a:gd name="connsiteY2" fmla="*/ 839821 h 6875059"/>
              <a:gd name="connsiteX3" fmla="*/ 9365641 w 10508887"/>
              <a:gd name="connsiteY3" fmla="*/ 1904304 h 6875059"/>
              <a:gd name="connsiteX4" fmla="*/ 10508887 w 10508887"/>
              <a:gd name="connsiteY4" fmla="*/ 808888 h 6875059"/>
              <a:gd name="connsiteX5" fmla="*/ 10504057 w 10508887"/>
              <a:gd name="connsiteY5" fmla="*/ 6868956 h 6875059"/>
              <a:gd name="connsiteX6" fmla="*/ 0 w 10508887"/>
              <a:gd name="connsiteY6" fmla="*/ 6875059 h 6875059"/>
              <a:gd name="connsiteX7" fmla="*/ 8232616 w 10508887"/>
              <a:gd name="connsiteY7" fmla="*/ 6084 h 6875059"/>
              <a:gd name="connsiteX0" fmla="*/ 8172458 w 10448729"/>
              <a:gd name="connsiteY0" fmla="*/ 6084 h 6871048"/>
              <a:gd name="connsiteX1" fmla="*/ 9059378 w 10448729"/>
              <a:gd name="connsiteY1" fmla="*/ 0 h 6871048"/>
              <a:gd name="connsiteX2" fmla="*/ 8196627 w 10448729"/>
              <a:gd name="connsiteY2" fmla="*/ 839821 h 6871048"/>
              <a:gd name="connsiteX3" fmla="*/ 9305483 w 10448729"/>
              <a:gd name="connsiteY3" fmla="*/ 1904304 h 6871048"/>
              <a:gd name="connsiteX4" fmla="*/ 10448729 w 10448729"/>
              <a:gd name="connsiteY4" fmla="*/ 808888 h 6871048"/>
              <a:gd name="connsiteX5" fmla="*/ 10443899 w 10448729"/>
              <a:gd name="connsiteY5" fmla="*/ 6868956 h 6871048"/>
              <a:gd name="connsiteX6" fmla="*/ 0 w 10448729"/>
              <a:gd name="connsiteY6" fmla="*/ 6871048 h 6871048"/>
              <a:gd name="connsiteX7" fmla="*/ 8172458 w 10448729"/>
              <a:gd name="connsiteY7" fmla="*/ 6084 h 6871048"/>
              <a:gd name="connsiteX0" fmla="*/ 8105277 w 10381548"/>
              <a:gd name="connsiteY0" fmla="*/ 6084 h 6868956"/>
              <a:gd name="connsiteX1" fmla="*/ 8992197 w 10381548"/>
              <a:gd name="connsiteY1" fmla="*/ 0 h 6868956"/>
              <a:gd name="connsiteX2" fmla="*/ 8129446 w 10381548"/>
              <a:gd name="connsiteY2" fmla="*/ 839821 h 6868956"/>
              <a:gd name="connsiteX3" fmla="*/ 9238302 w 10381548"/>
              <a:gd name="connsiteY3" fmla="*/ 1904304 h 6868956"/>
              <a:gd name="connsiteX4" fmla="*/ 10381548 w 10381548"/>
              <a:gd name="connsiteY4" fmla="*/ 808888 h 6868956"/>
              <a:gd name="connsiteX5" fmla="*/ 10376718 w 10381548"/>
              <a:gd name="connsiteY5" fmla="*/ 6868956 h 6868956"/>
              <a:gd name="connsiteX6" fmla="*/ 0 w 10381548"/>
              <a:gd name="connsiteY6" fmla="*/ 6788938 h 6868956"/>
              <a:gd name="connsiteX7" fmla="*/ 8105277 w 10381548"/>
              <a:gd name="connsiteY7" fmla="*/ 6084 h 6868956"/>
              <a:gd name="connsiteX0" fmla="*/ 8164993 w 10441264"/>
              <a:gd name="connsiteY0" fmla="*/ 6084 h 6868956"/>
              <a:gd name="connsiteX1" fmla="*/ 9051913 w 10441264"/>
              <a:gd name="connsiteY1" fmla="*/ 0 h 6868956"/>
              <a:gd name="connsiteX2" fmla="*/ 8189162 w 10441264"/>
              <a:gd name="connsiteY2" fmla="*/ 839821 h 6868956"/>
              <a:gd name="connsiteX3" fmla="*/ 9298018 w 10441264"/>
              <a:gd name="connsiteY3" fmla="*/ 1904304 h 6868956"/>
              <a:gd name="connsiteX4" fmla="*/ 10441264 w 10441264"/>
              <a:gd name="connsiteY4" fmla="*/ 808888 h 6868956"/>
              <a:gd name="connsiteX5" fmla="*/ 10436434 w 10441264"/>
              <a:gd name="connsiteY5" fmla="*/ 6868956 h 6868956"/>
              <a:gd name="connsiteX6" fmla="*/ 0 w 10441264"/>
              <a:gd name="connsiteY6" fmla="*/ 6863583 h 6868956"/>
              <a:gd name="connsiteX7" fmla="*/ 8164993 w 10441264"/>
              <a:gd name="connsiteY7" fmla="*/ 6084 h 6868956"/>
              <a:gd name="connsiteX0" fmla="*/ 8164993 w 10441264"/>
              <a:gd name="connsiteY0" fmla="*/ 6084 h 6863583"/>
              <a:gd name="connsiteX1" fmla="*/ 9051913 w 10441264"/>
              <a:gd name="connsiteY1" fmla="*/ 0 h 6863583"/>
              <a:gd name="connsiteX2" fmla="*/ 8189162 w 10441264"/>
              <a:gd name="connsiteY2" fmla="*/ 839821 h 6863583"/>
              <a:gd name="connsiteX3" fmla="*/ 9298018 w 10441264"/>
              <a:gd name="connsiteY3" fmla="*/ 1904304 h 6863583"/>
              <a:gd name="connsiteX4" fmla="*/ 10441264 w 10441264"/>
              <a:gd name="connsiteY4" fmla="*/ 808888 h 6863583"/>
              <a:gd name="connsiteX5" fmla="*/ 10216232 w 10441264"/>
              <a:gd name="connsiteY5" fmla="*/ 6652486 h 6863583"/>
              <a:gd name="connsiteX6" fmla="*/ 0 w 10441264"/>
              <a:gd name="connsiteY6" fmla="*/ 6863583 h 6863583"/>
              <a:gd name="connsiteX7" fmla="*/ 8164993 w 10441264"/>
              <a:gd name="connsiteY7" fmla="*/ 6084 h 6863583"/>
              <a:gd name="connsiteX0" fmla="*/ 8164993 w 10441264"/>
              <a:gd name="connsiteY0" fmla="*/ 6084 h 6865224"/>
              <a:gd name="connsiteX1" fmla="*/ 9051913 w 10441264"/>
              <a:gd name="connsiteY1" fmla="*/ 0 h 6865224"/>
              <a:gd name="connsiteX2" fmla="*/ 8189162 w 10441264"/>
              <a:gd name="connsiteY2" fmla="*/ 839821 h 6865224"/>
              <a:gd name="connsiteX3" fmla="*/ 9298018 w 10441264"/>
              <a:gd name="connsiteY3" fmla="*/ 1904304 h 6865224"/>
              <a:gd name="connsiteX4" fmla="*/ 10441264 w 10441264"/>
              <a:gd name="connsiteY4" fmla="*/ 808888 h 6865224"/>
              <a:gd name="connsiteX5" fmla="*/ 10436434 w 10441264"/>
              <a:gd name="connsiteY5" fmla="*/ 6865224 h 6865224"/>
              <a:gd name="connsiteX6" fmla="*/ 0 w 10441264"/>
              <a:gd name="connsiteY6" fmla="*/ 6863583 h 6865224"/>
              <a:gd name="connsiteX7" fmla="*/ 8164993 w 10441264"/>
              <a:gd name="connsiteY7" fmla="*/ 6084 h 6865224"/>
              <a:gd name="connsiteX0" fmla="*/ 8164993 w 10437532"/>
              <a:gd name="connsiteY0" fmla="*/ 6084 h 6865224"/>
              <a:gd name="connsiteX1" fmla="*/ 9051913 w 10437532"/>
              <a:gd name="connsiteY1" fmla="*/ 0 h 6865224"/>
              <a:gd name="connsiteX2" fmla="*/ 8189162 w 10437532"/>
              <a:gd name="connsiteY2" fmla="*/ 839821 h 6865224"/>
              <a:gd name="connsiteX3" fmla="*/ 9298018 w 10437532"/>
              <a:gd name="connsiteY3" fmla="*/ 1904304 h 6865224"/>
              <a:gd name="connsiteX4" fmla="*/ 10437532 w 10437532"/>
              <a:gd name="connsiteY4" fmla="*/ 808888 h 6865224"/>
              <a:gd name="connsiteX5" fmla="*/ 10436434 w 10437532"/>
              <a:gd name="connsiteY5" fmla="*/ 6865224 h 6865224"/>
              <a:gd name="connsiteX6" fmla="*/ 0 w 10437532"/>
              <a:gd name="connsiteY6" fmla="*/ 6863583 h 6865224"/>
              <a:gd name="connsiteX7" fmla="*/ 8164993 w 10437532"/>
              <a:gd name="connsiteY7" fmla="*/ 6084 h 6865224"/>
              <a:gd name="connsiteX0" fmla="*/ 8164993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4993 w 10437532"/>
              <a:gd name="connsiteY7" fmla="*/ 2351 h 6861491"/>
              <a:gd name="connsiteX0" fmla="*/ 8120206 w 10437532"/>
              <a:gd name="connsiteY0" fmla="*/ 99389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20206 w 10437532"/>
              <a:gd name="connsiteY7" fmla="*/ 99389 h 6861491"/>
              <a:gd name="connsiteX0" fmla="*/ 8168725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8725 w 10437532"/>
              <a:gd name="connsiteY7" fmla="*/ 2351 h 6861491"/>
              <a:gd name="connsiteX0" fmla="*/ 4323839 w 10437532"/>
              <a:gd name="connsiteY0" fmla="*/ 13368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4323839 w 10437532"/>
              <a:gd name="connsiteY7" fmla="*/ 13368 h 6861491"/>
              <a:gd name="connsiteX0" fmla="*/ 0 w 6113693"/>
              <a:gd name="connsiteY0" fmla="*/ 13368 h 6861491"/>
              <a:gd name="connsiteX1" fmla="*/ 4724342 w 6113693"/>
              <a:gd name="connsiteY1" fmla="*/ 0 h 6861491"/>
              <a:gd name="connsiteX2" fmla="*/ 3865323 w 6113693"/>
              <a:gd name="connsiteY2" fmla="*/ 836088 h 6861491"/>
              <a:gd name="connsiteX3" fmla="*/ 4974179 w 6113693"/>
              <a:gd name="connsiteY3" fmla="*/ 1900571 h 6861491"/>
              <a:gd name="connsiteX4" fmla="*/ 6113693 w 6113693"/>
              <a:gd name="connsiteY4" fmla="*/ 805155 h 6861491"/>
              <a:gd name="connsiteX5" fmla="*/ 6112595 w 6113693"/>
              <a:gd name="connsiteY5" fmla="*/ 6861491 h 6861491"/>
              <a:gd name="connsiteX6" fmla="*/ 5790 w 6113693"/>
              <a:gd name="connsiteY6" fmla="*/ 6859850 h 6861491"/>
              <a:gd name="connsiteX7" fmla="*/ 0 w 6113693"/>
              <a:gd name="connsiteY7" fmla="*/ 13368 h 6861491"/>
              <a:gd name="connsiteX0" fmla="*/ 0 w 6124710"/>
              <a:gd name="connsiteY0" fmla="*/ 2351 h 6861491"/>
              <a:gd name="connsiteX1" fmla="*/ 4735359 w 6124710"/>
              <a:gd name="connsiteY1" fmla="*/ 0 h 6861491"/>
              <a:gd name="connsiteX2" fmla="*/ 3876340 w 6124710"/>
              <a:gd name="connsiteY2" fmla="*/ 836088 h 6861491"/>
              <a:gd name="connsiteX3" fmla="*/ 4985196 w 6124710"/>
              <a:gd name="connsiteY3" fmla="*/ 1900571 h 6861491"/>
              <a:gd name="connsiteX4" fmla="*/ 6124710 w 6124710"/>
              <a:gd name="connsiteY4" fmla="*/ 805155 h 6861491"/>
              <a:gd name="connsiteX5" fmla="*/ 6123612 w 6124710"/>
              <a:gd name="connsiteY5" fmla="*/ 6861491 h 6861491"/>
              <a:gd name="connsiteX6" fmla="*/ 16807 w 6124710"/>
              <a:gd name="connsiteY6" fmla="*/ 6859850 h 6861491"/>
              <a:gd name="connsiteX7" fmla="*/ 0 w 6124710"/>
              <a:gd name="connsiteY7" fmla="*/ 2351 h 6861491"/>
              <a:gd name="connsiteX0" fmla="*/ 545096 w 6107946"/>
              <a:gd name="connsiteY0" fmla="*/ 652346 h 6861491"/>
              <a:gd name="connsiteX1" fmla="*/ 4718595 w 6107946"/>
              <a:gd name="connsiteY1" fmla="*/ 0 h 6861491"/>
              <a:gd name="connsiteX2" fmla="*/ 3859576 w 6107946"/>
              <a:gd name="connsiteY2" fmla="*/ 836088 h 6861491"/>
              <a:gd name="connsiteX3" fmla="*/ 4968432 w 6107946"/>
              <a:gd name="connsiteY3" fmla="*/ 1900571 h 6861491"/>
              <a:gd name="connsiteX4" fmla="*/ 6107946 w 6107946"/>
              <a:gd name="connsiteY4" fmla="*/ 805155 h 6861491"/>
              <a:gd name="connsiteX5" fmla="*/ 6106848 w 6107946"/>
              <a:gd name="connsiteY5" fmla="*/ 6861491 h 6861491"/>
              <a:gd name="connsiteX6" fmla="*/ 43 w 6107946"/>
              <a:gd name="connsiteY6" fmla="*/ 6859850 h 6861491"/>
              <a:gd name="connsiteX7" fmla="*/ 545096 w 6107946"/>
              <a:gd name="connsiteY7" fmla="*/ 652346 h 6861491"/>
              <a:gd name="connsiteX0" fmla="*/ 6409 w 6109085"/>
              <a:gd name="connsiteY0" fmla="*/ 13368 h 6861491"/>
              <a:gd name="connsiteX1" fmla="*/ 4719734 w 6109085"/>
              <a:gd name="connsiteY1" fmla="*/ 0 h 6861491"/>
              <a:gd name="connsiteX2" fmla="*/ 3860715 w 6109085"/>
              <a:gd name="connsiteY2" fmla="*/ 836088 h 6861491"/>
              <a:gd name="connsiteX3" fmla="*/ 4969571 w 6109085"/>
              <a:gd name="connsiteY3" fmla="*/ 1900571 h 6861491"/>
              <a:gd name="connsiteX4" fmla="*/ 6109085 w 6109085"/>
              <a:gd name="connsiteY4" fmla="*/ 805155 h 6861491"/>
              <a:gd name="connsiteX5" fmla="*/ 6107987 w 6109085"/>
              <a:gd name="connsiteY5" fmla="*/ 6861491 h 6861491"/>
              <a:gd name="connsiteX6" fmla="*/ 1182 w 6109085"/>
              <a:gd name="connsiteY6" fmla="*/ 6859850 h 6861491"/>
              <a:gd name="connsiteX7" fmla="*/ 6409 w 6109085"/>
              <a:gd name="connsiteY7" fmla="*/ 13368 h 68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09085" h="6861491">
                <a:moveTo>
                  <a:pt x="6409" y="13368"/>
                </a:moveTo>
                <a:lnTo>
                  <a:pt x="4719734" y="0"/>
                </a:lnTo>
                <a:lnTo>
                  <a:pt x="3860715" y="836088"/>
                </a:lnTo>
                <a:lnTo>
                  <a:pt x="4969571" y="1900571"/>
                </a:lnTo>
                <a:lnTo>
                  <a:pt x="6109085" y="805155"/>
                </a:lnTo>
                <a:lnTo>
                  <a:pt x="6107987" y="6861491"/>
                </a:lnTo>
                <a:lnTo>
                  <a:pt x="1182" y="6859850"/>
                </a:lnTo>
                <a:cubicBezTo>
                  <a:pt x="-4420" y="4574017"/>
                  <a:pt x="12011" y="2299201"/>
                  <a:pt x="6409" y="13368"/>
                </a:cubicBez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GB" dirty="0"/>
              <a:t>            </a:t>
            </a:r>
          </a:p>
        </p:txBody>
      </p:sp>
      <p:sp>
        <p:nvSpPr>
          <p:cNvPr id="10" name="Footer Placeholder 4">
            <a:extLst>
              <a:ext uri="{FF2B5EF4-FFF2-40B4-BE49-F238E27FC236}">
                <a16:creationId xmlns:a16="http://schemas.microsoft.com/office/drawing/2014/main" id="{FB0FFBDA-0EB3-A921-1DC9-79CE01A90EC7}"/>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11" name="Content Placeholder 2">
            <a:extLst>
              <a:ext uri="{FF2B5EF4-FFF2-40B4-BE49-F238E27FC236}">
                <a16:creationId xmlns:a16="http://schemas.microsoft.com/office/drawing/2014/main" id="{E460AEE2-A4F6-3064-E764-01F41D8A0E4B}"/>
              </a:ext>
            </a:extLst>
          </p:cNvPr>
          <p:cNvSpPr>
            <a:spLocks noGrp="1"/>
          </p:cNvSpPr>
          <p:nvPr>
            <p:ph idx="1"/>
          </p:nvPr>
        </p:nvSpPr>
        <p:spPr>
          <a:xfrm>
            <a:off x="899999" y="2520000"/>
            <a:ext cx="4481625" cy="2878385"/>
          </a:xfrm>
        </p:spPr>
        <p:txBody>
          <a:bodyPr/>
          <a:lstStyle>
            <a:lvl1pPr marL="0" indent="0">
              <a:buFontTx/>
              <a:buNone/>
              <a:defRPr sz="1600" baseline="0">
                <a:solidFill>
                  <a:schemeClr val="tx1"/>
                </a:solidFill>
              </a:defRPr>
            </a:lvl1pPr>
            <a:lvl2pPr>
              <a:defRPr sz="1400" baseline="0">
                <a:solidFill>
                  <a:schemeClr val="tx1"/>
                </a:solidFill>
              </a:defRPr>
            </a:lvl2pPr>
            <a:lvl3pPr>
              <a:defRPr sz="1200" baseline="0">
                <a:solidFill>
                  <a:schemeClr val="tx1"/>
                </a:solidFill>
                <a:latin typeface="Public Sans Light" pitchFamily="2" charset="0"/>
              </a:defRPr>
            </a:lvl3pPr>
            <a:lvl4pPr>
              <a:defRPr sz="1400" baseline="0">
                <a:solidFill>
                  <a:schemeClr val="tx1"/>
                </a:solidFill>
                <a:latin typeface="Public Sans Light" pitchFamily="2" charset="0"/>
              </a:defRPr>
            </a:lvl4pPr>
            <a:lvl5pPr>
              <a:defRPr sz="1400" baseline="0">
                <a:solidFill>
                  <a:schemeClr val="tx1"/>
                </a:solidFill>
                <a:latin typeface="Public Sans Light" pitchFamily="2" charset="0"/>
              </a:defRPr>
            </a:lvl5pPr>
          </a:lstStyle>
          <a:p>
            <a:pPr marL="228594" marR="0" lvl="0" indent="-228594" algn="l" defTabSz="914377" rtl="0" eaLnBrk="1" fontAlgn="auto" latinLnBrk="0" hangingPunct="1">
              <a:lnSpc>
                <a:spcPct val="110000"/>
              </a:lnSpc>
              <a:spcBef>
                <a:spcPts val="1000"/>
              </a:spcBef>
              <a:spcAft>
                <a:spcPts val="0"/>
              </a:spcAft>
              <a:buClrTx/>
              <a:buSzTx/>
              <a:buFont typeface="Wingdings" panose="05000000000000000000" pitchFamily="2" charset="2"/>
              <a:buChar char="§"/>
              <a:tabLst/>
              <a:defRPr/>
            </a:pPr>
            <a:r>
              <a:rPr lang="en-US" dirty="0"/>
              <a:t>Click to edit Master text styles</a:t>
            </a:r>
          </a:p>
          <a:p>
            <a:pPr lvl="1"/>
            <a:r>
              <a:rPr lang="en-US" dirty="0"/>
              <a:t>Second level</a:t>
            </a:r>
          </a:p>
          <a:p>
            <a:pPr lvl="2"/>
            <a:r>
              <a:rPr lang="en-US" dirty="0"/>
              <a:t>Third level</a:t>
            </a:r>
            <a:endParaRPr lang="en-GB" dirty="0"/>
          </a:p>
        </p:txBody>
      </p:sp>
      <p:sp>
        <p:nvSpPr>
          <p:cNvPr id="12" name="Title 1">
            <a:extLst>
              <a:ext uri="{FF2B5EF4-FFF2-40B4-BE49-F238E27FC236}">
                <a16:creationId xmlns:a16="http://schemas.microsoft.com/office/drawing/2014/main" id="{7F2576DD-7827-9040-340C-935B47404B1B}"/>
              </a:ext>
            </a:extLst>
          </p:cNvPr>
          <p:cNvSpPr>
            <a:spLocks noGrp="1"/>
          </p:cNvSpPr>
          <p:nvPr>
            <p:ph type="title"/>
          </p:nvPr>
        </p:nvSpPr>
        <p:spPr>
          <a:xfrm>
            <a:off x="900000" y="540000"/>
            <a:ext cx="3831984"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13" name="Subtitle 2">
            <a:extLst>
              <a:ext uri="{FF2B5EF4-FFF2-40B4-BE49-F238E27FC236}">
                <a16:creationId xmlns:a16="http://schemas.microsoft.com/office/drawing/2014/main" id="{C5D6BC65-1BF9-12C8-C12F-2E35BEDCDD75}"/>
              </a:ext>
            </a:extLst>
          </p:cNvPr>
          <p:cNvSpPr>
            <a:spLocks noGrp="1"/>
          </p:cNvSpPr>
          <p:nvPr>
            <p:ph type="subTitle" idx="10"/>
          </p:nvPr>
        </p:nvSpPr>
        <p:spPr>
          <a:xfrm>
            <a:off x="900001" y="1080000"/>
            <a:ext cx="3814874"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1958474408"/>
      </p:ext>
    </p:extLst>
  </p:cSld>
  <p:clrMapOvr>
    <a:masterClrMapping/>
  </p:clrMapOvr>
  <p:transition spd="slow">
    <p:cove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9A343885-BB3E-E362-87CE-885E3E7554AC}"/>
              </a:ext>
            </a:extLst>
          </p:cNvPr>
          <p:cNvSpPr>
            <a:spLocks noGrp="1"/>
          </p:cNvSpPr>
          <p:nvPr>
            <p:ph type="pic" idx="11"/>
          </p:nvPr>
        </p:nvSpPr>
        <p:spPr>
          <a:xfrm>
            <a:off x="407754" y="-9727"/>
            <a:ext cx="11803701" cy="6867728"/>
          </a:xfrm>
          <a:custGeom>
            <a:avLst/>
            <a:gdLst>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5279248 w 6095999"/>
              <a:gd name="connsiteY4" fmla="*/ 918845 h 6857999"/>
              <a:gd name="connsiteX5" fmla="*/ 6095999 w 6095999"/>
              <a:gd name="connsiteY5" fmla="*/ 2510155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5279248 w 6095999"/>
              <a:gd name="connsiteY4" fmla="*/ 918845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4948508 w 6095999"/>
              <a:gd name="connsiteY4" fmla="*/ 1930522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93933 w 6095999"/>
              <a:gd name="connsiteY3" fmla="*/ 875489 h 6857999"/>
              <a:gd name="connsiteX4" fmla="*/ 4948508 w 6095999"/>
              <a:gd name="connsiteY4" fmla="*/ 1930522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9883 h 6867727"/>
              <a:gd name="connsiteX1" fmla="*/ 816751 w 6095999"/>
              <a:gd name="connsiteY1" fmla="*/ 928573 h 6867727"/>
              <a:gd name="connsiteX2" fmla="*/ 4721530 w 6095999"/>
              <a:gd name="connsiteY2" fmla="*/ 0 h 6867727"/>
              <a:gd name="connsiteX3" fmla="*/ 3893933 w 6095999"/>
              <a:gd name="connsiteY3" fmla="*/ 885217 h 6867727"/>
              <a:gd name="connsiteX4" fmla="*/ 4948508 w 6095999"/>
              <a:gd name="connsiteY4" fmla="*/ 1940250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0 w 6095999"/>
              <a:gd name="connsiteY0" fmla="*/ 2519883 h 6867727"/>
              <a:gd name="connsiteX1" fmla="*/ 816751 w 6095999"/>
              <a:gd name="connsiteY1" fmla="*/ 928573 h 6867727"/>
              <a:gd name="connsiteX2" fmla="*/ 4721530 w 6095999"/>
              <a:gd name="connsiteY2" fmla="*/ 0 h 6867727"/>
              <a:gd name="connsiteX3" fmla="*/ 3855022 w 6095999"/>
              <a:gd name="connsiteY3" fmla="*/ 836579 h 6867727"/>
              <a:gd name="connsiteX4" fmla="*/ 4948508 w 6095999"/>
              <a:gd name="connsiteY4" fmla="*/ 1940250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0 w 6095999"/>
              <a:gd name="connsiteY0" fmla="*/ 2519883 h 6867727"/>
              <a:gd name="connsiteX1" fmla="*/ 816751 w 6095999"/>
              <a:gd name="connsiteY1" fmla="*/ 928573 h 6867727"/>
              <a:gd name="connsiteX2" fmla="*/ 4721530 w 6095999"/>
              <a:gd name="connsiteY2" fmla="*/ 0 h 6867727"/>
              <a:gd name="connsiteX3" fmla="*/ 3855022 w 6095999"/>
              <a:gd name="connsiteY3" fmla="*/ 836579 h 6867727"/>
              <a:gd name="connsiteX4" fmla="*/ 4967964 w 6095999"/>
              <a:gd name="connsiteY4" fmla="*/ 1911067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5739692 w 11835691"/>
              <a:gd name="connsiteY0" fmla="*/ 2519883 h 6867727"/>
              <a:gd name="connsiteX1" fmla="*/ 0 w 11835691"/>
              <a:gd name="connsiteY1" fmla="*/ 14173 h 6867727"/>
              <a:gd name="connsiteX2" fmla="*/ 10461222 w 11835691"/>
              <a:gd name="connsiteY2" fmla="*/ 0 h 6867727"/>
              <a:gd name="connsiteX3" fmla="*/ 9594714 w 11835691"/>
              <a:gd name="connsiteY3" fmla="*/ 836579 h 6867727"/>
              <a:gd name="connsiteX4" fmla="*/ 10707656 w 11835691"/>
              <a:gd name="connsiteY4" fmla="*/ 1911067 h 6867727"/>
              <a:gd name="connsiteX5" fmla="*/ 11835691 w 11835691"/>
              <a:gd name="connsiteY5" fmla="*/ 788359 h 6867727"/>
              <a:gd name="connsiteX6" fmla="*/ 11835691 w 11835691"/>
              <a:gd name="connsiteY6" fmla="*/ 4357572 h 6867727"/>
              <a:gd name="connsiteX7" fmla="*/ 11018940 w 11835691"/>
              <a:gd name="connsiteY7" fmla="*/ 5948882 h 6867727"/>
              <a:gd name="connsiteX8" fmla="*/ 9604442 w 11835691"/>
              <a:gd name="connsiteY8" fmla="*/ 6867727 h 6867727"/>
              <a:gd name="connsiteX9" fmla="*/ 7970941 w 11835691"/>
              <a:gd name="connsiteY9" fmla="*/ 6867727 h 6867727"/>
              <a:gd name="connsiteX10" fmla="*/ 6556443 w 11835691"/>
              <a:gd name="connsiteY10" fmla="*/ 5948882 h 6867727"/>
              <a:gd name="connsiteX11" fmla="*/ 5739692 w 11835691"/>
              <a:gd name="connsiteY11" fmla="*/ 4357572 h 6867727"/>
              <a:gd name="connsiteX12" fmla="*/ 5739692 w 11835691"/>
              <a:gd name="connsiteY12" fmla="*/ 2519883 h 6867727"/>
              <a:gd name="connsiteX0" fmla="*/ 39283 w 11835691"/>
              <a:gd name="connsiteY0" fmla="*/ 272794 h 6867727"/>
              <a:gd name="connsiteX1" fmla="*/ 0 w 11835691"/>
              <a:gd name="connsiteY1" fmla="*/ 14173 h 6867727"/>
              <a:gd name="connsiteX2" fmla="*/ 10461222 w 11835691"/>
              <a:gd name="connsiteY2" fmla="*/ 0 h 6867727"/>
              <a:gd name="connsiteX3" fmla="*/ 9594714 w 11835691"/>
              <a:gd name="connsiteY3" fmla="*/ 836579 h 6867727"/>
              <a:gd name="connsiteX4" fmla="*/ 10707656 w 11835691"/>
              <a:gd name="connsiteY4" fmla="*/ 1911067 h 6867727"/>
              <a:gd name="connsiteX5" fmla="*/ 11835691 w 11835691"/>
              <a:gd name="connsiteY5" fmla="*/ 788359 h 6867727"/>
              <a:gd name="connsiteX6" fmla="*/ 11835691 w 11835691"/>
              <a:gd name="connsiteY6" fmla="*/ 4357572 h 6867727"/>
              <a:gd name="connsiteX7" fmla="*/ 11018940 w 11835691"/>
              <a:gd name="connsiteY7" fmla="*/ 5948882 h 6867727"/>
              <a:gd name="connsiteX8" fmla="*/ 9604442 w 11835691"/>
              <a:gd name="connsiteY8" fmla="*/ 6867727 h 6867727"/>
              <a:gd name="connsiteX9" fmla="*/ 7970941 w 11835691"/>
              <a:gd name="connsiteY9" fmla="*/ 6867727 h 6867727"/>
              <a:gd name="connsiteX10" fmla="*/ 6556443 w 11835691"/>
              <a:gd name="connsiteY10" fmla="*/ 5948882 h 6867727"/>
              <a:gd name="connsiteX11" fmla="*/ 5739692 w 11835691"/>
              <a:gd name="connsiteY11" fmla="*/ 4357572 h 6867727"/>
              <a:gd name="connsiteX12" fmla="*/ 39283 w 11835691"/>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6517160 w 11796408"/>
              <a:gd name="connsiteY10" fmla="*/ 5948882 h 6867727"/>
              <a:gd name="connsiteX11" fmla="*/ 5700409 w 11796408"/>
              <a:gd name="connsiteY11" fmla="*/ 43575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6517160 w 11796408"/>
              <a:gd name="connsiteY10" fmla="*/ 5948882 h 6867727"/>
              <a:gd name="connsiteX11" fmla="*/ 87549 w 11796408"/>
              <a:gd name="connsiteY11" fmla="*/ 2427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164999 w 11796408"/>
              <a:gd name="connsiteY10" fmla="*/ 287384 h 6867727"/>
              <a:gd name="connsiteX11" fmla="*/ 87549 w 11796408"/>
              <a:gd name="connsiteY11" fmla="*/ 2427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13343 w 11796408"/>
              <a:gd name="connsiteY9" fmla="*/ 505838 h 6867727"/>
              <a:gd name="connsiteX10" fmla="*/ 164999 w 11796408"/>
              <a:gd name="connsiteY10" fmla="*/ 287384 h 6867727"/>
              <a:gd name="connsiteX11" fmla="*/ 87549 w 11796408"/>
              <a:gd name="connsiteY11" fmla="*/ 242772 h 6867727"/>
              <a:gd name="connsiteX12" fmla="*/ 0 w 11796408"/>
              <a:gd name="connsiteY12" fmla="*/ 272794 h 6867727"/>
              <a:gd name="connsiteX0" fmla="*/ 0 w 11796408"/>
              <a:gd name="connsiteY0" fmla="*/ 272794 h 5948882"/>
              <a:gd name="connsiteX1" fmla="*/ 9355 w 11796408"/>
              <a:gd name="connsiteY1" fmla="*/ 4445 h 5948882"/>
              <a:gd name="connsiteX2" fmla="*/ 10421939 w 11796408"/>
              <a:gd name="connsiteY2" fmla="*/ 0 h 5948882"/>
              <a:gd name="connsiteX3" fmla="*/ 9555431 w 11796408"/>
              <a:gd name="connsiteY3" fmla="*/ 836579 h 5948882"/>
              <a:gd name="connsiteX4" fmla="*/ 10668373 w 11796408"/>
              <a:gd name="connsiteY4" fmla="*/ 1911067 h 5948882"/>
              <a:gd name="connsiteX5" fmla="*/ 11796408 w 11796408"/>
              <a:gd name="connsiteY5" fmla="*/ 788359 h 5948882"/>
              <a:gd name="connsiteX6" fmla="*/ 11796408 w 11796408"/>
              <a:gd name="connsiteY6" fmla="*/ 4357572 h 5948882"/>
              <a:gd name="connsiteX7" fmla="*/ 10979657 w 11796408"/>
              <a:gd name="connsiteY7" fmla="*/ 5948882 h 5948882"/>
              <a:gd name="connsiteX8" fmla="*/ 100147 w 11796408"/>
              <a:gd name="connsiteY8" fmla="*/ 564204 h 5948882"/>
              <a:gd name="connsiteX9" fmla="*/ 13343 w 11796408"/>
              <a:gd name="connsiteY9" fmla="*/ 505838 h 5948882"/>
              <a:gd name="connsiteX10" fmla="*/ 164999 w 11796408"/>
              <a:gd name="connsiteY10" fmla="*/ 287384 h 5948882"/>
              <a:gd name="connsiteX11" fmla="*/ 87549 w 11796408"/>
              <a:gd name="connsiteY11" fmla="*/ 242772 h 5948882"/>
              <a:gd name="connsiteX12" fmla="*/ 0 w 11796408"/>
              <a:gd name="connsiteY12" fmla="*/ 272794 h 594888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337597 w 11796408"/>
              <a:gd name="connsiteY7" fmla="*/ 374933 h 4357572"/>
              <a:gd name="connsiteX8" fmla="*/ 100147 w 11796408"/>
              <a:gd name="connsiteY8" fmla="*/ 564204 h 4357572"/>
              <a:gd name="connsiteX9" fmla="*/ 13343 w 11796408"/>
              <a:gd name="connsiteY9" fmla="*/ 505838 h 4357572"/>
              <a:gd name="connsiteX10" fmla="*/ 164999 w 11796408"/>
              <a:gd name="connsiteY10" fmla="*/ 287384 h 4357572"/>
              <a:gd name="connsiteX11" fmla="*/ 87549 w 11796408"/>
              <a:gd name="connsiteY11" fmla="*/ 242772 h 4357572"/>
              <a:gd name="connsiteX12" fmla="*/ 0 w 11796408"/>
              <a:gd name="connsiteY12"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4779522 w 11796408"/>
              <a:gd name="connsiteY7" fmla="*/ 1926076 h 4357572"/>
              <a:gd name="connsiteX8" fmla="*/ 337597 w 11796408"/>
              <a:gd name="connsiteY8" fmla="*/ 374933 h 4357572"/>
              <a:gd name="connsiteX9" fmla="*/ 100147 w 11796408"/>
              <a:gd name="connsiteY9" fmla="*/ 564204 h 4357572"/>
              <a:gd name="connsiteX10" fmla="*/ 13343 w 11796408"/>
              <a:gd name="connsiteY10" fmla="*/ 505838 h 4357572"/>
              <a:gd name="connsiteX11" fmla="*/ 164999 w 11796408"/>
              <a:gd name="connsiteY11" fmla="*/ 287384 h 4357572"/>
              <a:gd name="connsiteX12" fmla="*/ 87549 w 11796408"/>
              <a:gd name="connsiteY12" fmla="*/ 242772 h 4357572"/>
              <a:gd name="connsiteX13" fmla="*/ 0 w 11796408"/>
              <a:gd name="connsiteY13"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693905 w 11796408"/>
              <a:gd name="connsiteY7" fmla="*/ 573931 h 4357572"/>
              <a:gd name="connsiteX8" fmla="*/ 337597 w 11796408"/>
              <a:gd name="connsiteY8" fmla="*/ 374933 h 4357572"/>
              <a:gd name="connsiteX9" fmla="*/ 100147 w 11796408"/>
              <a:gd name="connsiteY9" fmla="*/ 564204 h 4357572"/>
              <a:gd name="connsiteX10" fmla="*/ 13343 w 11796408"/>
              <a:gd name="connsiteY10" fmla="*/ 505838 h 4357572"/>
              <a:gd name="connsiteX11" fmla="*/ 164999 w 11796408"/>
              <a:gd name="connsiteY11" fmla="*/ 287384 h 4357572"/>
              <a:gd name="connsiteX12" fmla="*/ 87549 w 11796408"/>
              <a:gd name="connsiteY12" fmla="*/ 242772 h 4357572"/>
              <a:gd name="connsiteX13" fmla="*/ 0 w 11796408"/>
              <a:gd name="connsiteY13"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5168628 w 11796408"/>
              <a:gd name="connsiteY7" fmla="*/ 2081718 h 4357572"/>
              <a:gd name="connsiteX8" fmla="*/ 693905 w 11796408"/>
              <a:gd name="connsiteY8" fmla="*/ 573931 h 4357572"/>
              <a:gd name="connsiteX9" fmla="*/ 337597 w 11796408"/>
              <a:gd name="connsiteY9" fmla="*/ 374933 h 4357572"/>
              <a:gd name="connsiteX10" fmla="*/ 100147 w 11796408"/>
              <a:gd name="connsiteY10" fmla="*/ 564204 h 4357572"/>
              <a:gd name="connsiteX11" fmla="*/ 13343 w 11796408"/>
              <a:gd name="connsiteY11" fmla="*/ 505838 h 4357572"/>
              <a:gd name="connsiteX12" fmla="*/ 164999 w 11796408"/>
              <a:gd name="connsiteY12" fmla="*/ 287384 h 4357572"/>
              <a:gd name="connsiteX13" fmla="*/ 87549 w 11796408"/>
              <a:gd name="connsiteY13" fmla="*/ 242772 h 4357572"/>
              <a:gd name="connsiteX14" fmla="*/ 0 w 11796408"/>
              <a:gd name="connsiteY14"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3240 w 11796408"/>
              <a:gd name="connsiteY7" fmla="*/ 1138135 h 4357572"/>
              <a:gd name="connsiteX8" fmla="*/ 693905 w 11796408"/>
              <a:gd name="connsiteY8" fmla="*/ 573931 h 4357572"/>
              <a:gd name="connsiteX9" fmla="*/ 337597 w 11796408"/>
              <a:gd name="connsiteY9" fmla="*/ 374933 h 4357572"/>
              <a:gd name="connsiteX10" fmla="*/ 100147 w 11796408"/>
              <a:gd name="connsiteY10" fmla="*/ 564204 h 4357572"/>
              <a:gd name="connsiteX11" fmla="*/ 13343 w 11796408"/>
              <a:gd name="connsiteY11" fmla="*/ 505838 h 4357572"/>
              <a:gd name="connsiteX12" fmla="*/ 164999 w 11796408"/>
              <a:gd name="connsiteY12" fmla="*/ 287384 h 4357572"/>
              <a:gd name="connsiteX13" fmla="*/ 87549 w 11796408"/>
              <a:gd name="connsiteY13" fmla="*/ 242772 h 4357572"/>
              <a:gd name="connsiteX14" fmla="*/ 0 w 11796408"/>
              <a:gd name="connsiteY14"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4808705 w 11796408"/>
              <a:gd name="connsiteY7" fmla="*/ 2451370 h 4357572"/>
              <a:gd name="connsiteX8" fmla="*/ 3240 w 11796408"/>
              <a:gd name="connsiteY8" fmla="*/ 1138135 h 4357572"/>
              <a:gd name="connsiteX9" fmla="*/ 693905 w 11796408"/>
              <a:gd name="connsiteY9" fmla="*/ 573931 h 4357572"/>
              <a:gd name="connsiteX10" fmla="*/ 337597 w 11796408"/>
              <a:gd name="connsiteY10" fmla="*/ 374933 h 4357572"/>
              <a:gd name="connsiteX11" fmla="*/ 100147 w 11796408"/>
              <a:gd name="connsiteY11" fmla="*/ 564204 h 4357572"/>
              <a:gd name="connsiteX12" fmla="*/ 13343 w 11796408"/>
              <a:gd name="connsiteY12" fmla="*/ 505838 h 4357572"/>
              <a:gd name="connsiteX13" fmla="*/ 164999 w 11796408"/>
              <a:gd name="connsiteY13" fmla="*/ 287384 h 4357572"/>
              <a:gd name="connsiteX14" fmla="*/ 87549 w 11796408"/>
              <a:gd name="connsiteY14" fmla="*/ 242772 h 4357572"/>
              <a:gd name="connsiteX15" fmla="*/ 0 w 11796408"/>
              <a:gd name="connsiteY15" fmla="*/ 272794 h 4357572"/>
              <a:gd name="connsiteX0" fmla="*/ 16214 w 11812622"/>
              <a:gd name="connsiteY0" fmla="*/ 272794 h 6887183"/>
              <a:gd name="connsiteX1" fmla="*/ 25569 w 11812622"/>
              <a:gd name="connsiteY1" fmla="*/ 4445 h 6887183"/>
              <a:gd name="connsiteX2" fmla="*/ 10438153 w 11812622"/>
              <a:gd name="connsiteY2" fmla="*/ 0 h 6887183"/>
              <a:gd name="connsiteX3" fmla="*/ 9571645 w 11812622"/>
              <a:gd name="connsiteY3" fmla="*/ 836579 h 6887183"/>
              <a:gd name="connsiteX4" fmla="*/ 10684587 w 11812622"/>
              <a:gd name="connsiteY4" fmla="*/ 1911067 h 6887183"/>
              <a:gd name="connsiteX5" fmla="*/ 11812622 w 11812622"/>
              <a:gd name="connsiteY5" fmla="*/ 788359 h 6887183"/>
              <a:gd name="connsiteX6" fmla="*/ 11812622 w 11812622"/>
              <a:gd name="connsiteY6" fmla="*/ 4357572 h 6887183"/>
              <a:gd name="connsiteX7" fmla="*/ 0 w 11812622"/>
              <a:gd name="connsiteY7" fmla="*/ 6887183 h 6887183"/>
              <a:gd name="connsiteX8" fmla="*/ 19454 w 11812622"/>
              <a:gd name="connsiteY8" fmla="*/ 1138135 h 6887183"/>
              <a:gd name="connsiteX9" fmla="*/ 710119 w 11812622"/>
              <a:gd name="connsiteY9" fmla="*/ 573931 h 6887183"/>
              <a:gd name="connsiteX10" fmla="*/ 353811 w 11812622"/>
              <a:gd name="connsiteY10" fmla="*/ 374933 h 6887183"/>
              <a:gd name="connsiteX11" fmla="*/ 116361 w 11812622"/>
              <a:gd name="connsiteY11" fmla="*/ 564204 h 6887183"/>
              <a:gd name="connsiteX12" fmla="*/ 29557 w 11812622"/>
              <a:gd name="connsiteY12" fmla="*/ 505838 h 6887183"/>
              <a:gd name="connsiteX13" fmla="*/ 181213 w 11812622"/>
              <a:gd name="connsiteY13" fmla="*/ 287384 h 6887183"/>
              <a:gd name="connsiteX14" fmla="*/ 103763 w 11812622"/>
              <a:gd name="connsiteY14" fmla="*/ 242772 h 6887183"/>
              <a:gd name="connsiteX15" fmla="*/ 16214 w 11812622"/>
              <a:gd name="connsiteY15" fmla="*/ 272794 h 6887183"/>
              <a:gd name="connsiteX0" fmla="*/ 0 w 11796408"/>
              <a:gd name="connsiteY0" fmla="*/ 272794 h 6867728"/>
              <a:gd name="connsiteX1" fmla="*/ 9355 w 11796408"/>
              <a:gd name="connsiteY1" fmla="*/ 4445 h 6867728"/>
              <a:gd name="connsiteX2" fmla="*/ 10421939 w 11796408"/>
              <a:gd name="connsiteY2" fmla="*/ 0 h 6867728"/>
              <a:gd name="connsiteX3" fmla="*/ 9555431 w 11796408"/>
              <a:gd name="connsiteY3" fmla="*/ 836579 h 6867728"/>
              <a:gd name="connsiteX4" fmla="*/ 10668373 w 11796408"/>
              <a:gd name="connsiteY4" fmla="*/ 1911067 h 6867728"/>
              <a:gd name="connsiteX5" fmla="*/ 11796408 w 11796408"/>
              <a:gd name="connsiteY5" fmla="*/ 788359 h 6867728"/>
              <a:gd name="connsiteX6" fmla="*/ 11796408 w 11796408"/>
              <a:gd name="connsiteY6" fmla="*/ 4357572 h 6867728"/>
              <a:gd name="connsiteX7" fmla="*/ 12969 w 11796408"/>
              <a:gd name="connsiteY7" fmla="*/ 6867728 h 6867728"/>
              <a:gd name="connsiteX8" fmla="*/ 3240 w 11796408"/>
              <a:gd name="connsiteY8" fmla="*/ 1138135 h 6867728"/>
              <a:gd name="connsiteX9" fmla="*/ 693905 w 11796408"/>
              <a:gd name="connsiteY9" fmla="*/ 573931 h 6867728"/>
              <a:gd name="connsiteX10" fmla="*/ 337597 w 11796408"/>
              <a:gd name="connsiteY10" fmla="*/ 374933 h 6867728"/>
              <a:gd name="connsiteX11" fmla="*/ 100147 w 11796408"/>
              <a:gd name="connsiteY11" fmla="*/ 564204 h 6867728"/>
              <a:gd name="connsiteX12" fmla="*/ 13343 w 11796408"/>
              <a:gd name="connsiteY12" fmla="*/ 505838 h 6867728"/>
              <a:gd name="connsiteX13" fmla="*/ 164999 w 11796408"/>
              <a:gd name="connsiteY13" fmla="*/ 287384 h 6867728"/>
              <a:gd name="connsiteX14" fmla="*/ 87549 w 11796408"/>
              <a:gd name="connsiteY14" fmla="*/ 242772 h 6867728"/>
              <a:gd name="connsiteX15" fmla="*/ 0 w 11796408"/>
              <a:gd name="connsiteY15" fmla="*/ 272794 h 6867728"/>
              <a:gd name="connsiteX0" fmla="*/ 0 w 11796408"/>
              <a:gd name="connsiteY0" fmla="*/ 272794 h 6896491"/>
              <a:gd name="connsiteX1" fmla="*/ 9355 w 11796408"/>
              <a:gd name="connsiteY1" fmla="*/ 4445 h 6896491"/>
              <a:gd name="connsiteX2" fmla="*/ 10421939 w 11796408"/>
              <a:gd name="connsiteY2" fmla="*/ 0 h 6896491"/>
              <a:gd name="connsiteX3" fmla="*/ 9555431 w 11796408"/>
              <a:gd name="connsiteY3" fmla="*/ 836579 h 6896491"/>
              <a:gd name="connsiteX4" fmla="*/ 10668373 w 11796408"/>
              <a:gd name="connsiteY4" fmla="*/ 1911067 h 6896491"/>
              <a:gd name="connsiteX5" fmla="*/ 11796408 w 11796408"/>
              <a:gd name="connsiteY5" fmla="*/ 788359 h 6896491"/>
              <a:gd name="connsiteX6" fmla="*/ 11796408 w 11796408"/>
              <a:gd name="connsiteY6" fmla="*/ 6896491 h 6896491"/>
              <a:gd name="connsiteX7" fmla="*/ 12969 w 11796408"/>
              <a:gd name="connsiteY7" fmla="*/ 6867728 h 6896491"/>
              <a:gd name="connsiteX8" fmla="*/ 3240 w 11796408"/>
              <a:gd name="connsiteY8" fmla="*/ 1138135 h 6896491"/>
              <a:gd name="connsiteX9" fmla="*/ 693905 w 11796408"/>
              <a:gd name="connsiteY9" fmla="*/ 573931 h 6896491"/>
              <a:gd name="connsiteX10" fmla="*/ 337597 w 11796408"/>
              <a:gd name="connsiteY10" fmla="*/ 374933 h 6896491"/>
              <a:gd name="connsiteX11" fmla="*/ 100147 w 11796408"/>
              <a:gd name="connsiteY11" fmla="*/ 564204 h 6896491"/>
              <a:gd name="connsiteX12" fmla="*/ 13343 w 11796408"/>
              <a:gd name="connsiteY12" fmla="*/ 505838 h 6896491"/>
              <a:gd name="connsiteX13" fmla="*/ 164999 w 11796408"/>
              <a:gd name="connsiteY13" fmla="*/ 287384 h 6896491"/>
              <a:gd name="connsiteX14" fmla="*/ 87549 w 11796408"/>
              <a:gd name="connsiteY14" fmla="*/ 242772 h 6896491"/>
              <a:gd name="connsiteX15" fmla="*/ 0 w 11796408"/>
              <a:gd name="connsiteY15" fmla="*/ 272794 h 6896491"/>
              <a:gd name="connsiteX0" fmla="*/ 0 w 11815863"/>
              <a:gd name="connsiteY0" fmla="*/ 272794 h 6867728"/>
              <a:gd name="connsiteX1" fmla="*/ 9355 w 11815863"/>
              <a:gd name="connsiteY1" fmla="*/ 4445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0 w 11815863"/>
              <a:gd name="connsiteY0" fmla="*/ 272794 h 6867728"/>
              <a:gd name="connsiteX1" fmla="*/ 72200 w 11815863"/>
              <a:gd name="connsiteY1" fmla="*/ 4445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0 w 11815863"/>
              <a:gd name="connsiteY0" fmla="*/ 272794 h 6867728"/>
              <a:gd name="connsiteX1" fmla="*/ 12497 w 11815863"/>
              <a:gd name="connsiteY1" fmla="*/ 7587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162938 w 11813802"/>
              <a:gd name="connsiteY13" fmla="*/ 287384 h 6867728"/>
              <a:gd name="connsiteX14" fmla="*/ 85488 w 11813802"/>
              <a:gd name="connsiteY14" fmla="*/ 24277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162938 w 11813802"/>
              <a:gd name="connsiteY13" fmla="*/ 287384 h 6867728"/>
              <a:gd name="connsiteX14" fmla="*/ 38354 w 11813802"/>
              <a:gd name="connsiteY14" fmla="*/ 286763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38354 w 11813802"/>
              <a:gd name="connsiteY14" fmla="*/ 286763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35212 w 11813802"/>
              <a:gd name="connsiteY14" fmla="*/ 308758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148333 w 11813802"/>
              <a:gd name="connsiteY14" fmla="*/ 230201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131289 w 11813802"/>
              <a:gd name="connsiteY10" fmla="*/ 409498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204792 w 11813802"/>
              <a:gd name="connsiteY9" fmla="*/ 492232 h 6867728"/>
              <a:gd name="connsiteX10" fmla="*/ 131289 w 11813802"/>
              <a:gd name="connsiteY10" fmla="*/ 409498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3548 w 11806842"/>
              <a:gd name="connsiteY0" fmla="*/ 332497 h 6867728"/>
              <a:gd name="connsiteX1" fmla="*/ 3476 w 11806842"/>
              <a:gd name="connsiteY1" fmla="*/ 7587 h 6867728"/>
              <a:gd name="connsiteX2" fmla="*/ 10412918 w 11806842"/>
              <a:gd name="connsiteY2" fmla="*/ 0 h 6867728"/>
              <a:gd name="connsiteX3" fmla="*/ 9546410 w 11806842"/>
              <a:gd name="connsiteY3" fmla="*/ 836579 h 6867728"/>
              <a:gd name="connsiteX4" fmla="*/ 10659352 w 11806842"/>
              <a:gd name="connsiteY4" fmla="*/ 1911067 h 6867728"/>
              <a:gd name="connsiteX5" fmla="*/ 11787387 w 11806842"/>
              <a:gd name="connsiteY5" fmla="*/ 788359 h 6867728"/>
              <a:gd name="connsiteX6" fmla="*/ 11806842 w 11806842"/>
              <a:gd name="connsiteY6" fmla="*/ 6867308 h 6867728"/>
              <a:gd name="connsiteX7" fmla="*/ 3948 w 11806842"/>
              <a:gd name="connsiteY7" fmla="*/ 6867728 h 6867728"/>
              <a:gd name="connsiteX8" fmla="*/ 9930 w 11806842"/>
              <a:gd name="connsiteY8" fmla="*/ 691933 h 6867728"/>
              <a:gd name="connsiteX9" fmla="*/ 197832 w 11806842"/>
              <a:gd name="connsiteY9" fmla="*/ 492232 h 6867728"/>
              <a:gd name="connsiteX10" fmla="*/ 124329 w 11806842"/>
              <a:gd name="connsiteY10" fmla="*/ 409498 h 6867728"/>
              <a:gd name="connsiteX11" fmla="*/ 0 w 11806842"/>
              <a:gd name="connsiteY11" fmla="*/ 523354 h 6867728"/>
              <a:gd name="connsiteX12" fmla="*/ 10606 w 11806842"/>
              <a:gd name="connsiteY12" fmla="*/ 477558 h 6867728"/>
              <a:gd name="connsiteX13" fmla="*/ 89990 w 11806842"/>
              <a:gd name="connsiteY13" fmla="*/ 381652 h 6867728"/>
              <a:gd name="connsiteX14" fmla="*/ 47105 w 11806842"/>
              <a:gd name="connsiteY14" fmla="*/ 286762 h 6867728"/>
              <a:gd name="connsiteX15" fmla="*/ 3548 w 11806842"/>
              <a:gd name="connsiteY15" fmla="*/ 332497 h 6867728"/>
              <a:gd name="connsiteX0" fmla="*/ 3548 w 11806842"/>
              <a:gd name="connsiteY0" fmla="*/ 313447 h 6867728"/>
              <a:gd name="connsiteX1" fmla="*/ 3476 w 11806842"/>
              <a:gd name="connsiteY1" fmla="*/ 7587 h 6867728"/>
              <a:gd name="connsiteX2" fmla="*/ 10412918 w 11806842"/>
              <a:gd name="connsiteY2" fmla="*/ 0 h 6867728"/>
              <a:gd name="connsiteX3" fmla="*/ 9546410 w 11806842"/>
              <a:gd name="connsiteY3" fmla="*/ 836579 h 6867728"/>
              <a:gd name="connsiteX4" fmla="*/ 10659352 w 11806842"/>
              <a:gd name="connsiteY4" fmla="*/ 1911067 h 6867728"/>
              <a:gd name="connsiteX5" fmla="*/ 11787387 w 11806842"/>
              <a:gd name="connsiteY5" fmla="*/ 788359 h 6867728"/>
              <a:gd name="connsiteX6" fmla="*/ 11806842 w 11806842"/>
              <a:gd name="connsiteY6" fmla="*/ 6867308 h 6867728"/>
              <a:gd name="connsiteX7" fmla="*/ 3948 w 11806842"/>
              <a:gd name="connsiteY7" fmla="*/ 6867728 h 6867728"/>
              <a:gd name="connsiteX8" fmla="*/ 9930 w 11806842"/>
              <a:gd name="connsiteY8" fmla="*/ 691933 h 6867728"/>
              <a:gd name="connsiteX9" fmla="*/ 197832 w 11806842"/>
              <a:gd name="connsiteY9" fmla="*/ 492232 h 6867728"/>
              <a:gd name="connsiteX10" fmla="*/ 124329 w 11806842"/>
              <a:gd name="connsiteY10" fmla="*/ 409498 h 6867728"/>
              <a:gd name="connsiteX11" fmla="*/ 0 w 11806842"/>
              <a:gd name="connsiteY11" fmla="*/ 523354 h 6867728"/>
              <a:gd name="connsiteX12" fmla="*/ 10606 w 11806842"/>
              <a:gd name="connsiteY12" fmla="*/ 477558 h 6867728"/>
              <a:gd name="connsiteX13" fmla="*/ 89990 w 11806842"/>
              <a:gd name="connsiteY13" fmla="*/ 381652 h 6867728"/>
              <a:gd name="connsiteX14" fmla="*/ 47105 w 11806842"/>
              <a:gd name="connsiteY14" fmla="*/ 286762 h 6867728"/>
              <a:gd name="connsiteX15" fmla="*/ 3548 w 11806842"/>
              <a:gd name="connsiteY15" fmla="*/ 313447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224532 w 11984269"/>
              <a:gd name="connsiteY14" fmla="*/ 28676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203101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198339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81705 w 11984269"/>
              <a:gd name="connsiteY13" fmla="*/ 376889 h 6867728"/>
              <a:gd name="connsiteX14" fmla="*/ 198339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84570 w 11984269"/>
              <a:gd name="connsiteY11" fmla="*/ 530498 h 6867728"/>
              <a:gd name="connsiteX12" fmla="*/ 188033 w 11984269"/>
              <a:gd name="connsiteY12" fmla="*/ 477558 h 6867728"/>
              <a:gd name="connsiteX13" fmla="*/ 281705 w 11984269"/>
              <a:gd name="connsiteY13" fmla="*/ 376889 h 6867728"/>
              <a:gd name="connsiteX14" fmla="*/ 198339 w 11984269"/>
              <a:gd name="connsiteY14" fmla="*/ 305812 h 6867728"/>
              <a:gd name="connsiteX15" fmla="*/ 0 w 11984269"/>
              <a:gd name="connsiteY15" fmla="*/ 222960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77558 h 6867728"/>
              <a:gd name="connsiteX13" fmla="*/ 100802 w 11803366"/>
              <a:gd name="connsiteY13" fmla="*/ 376889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77558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35705 w 11803366"/>
              <a:gd name="connsiteY12" fmla="*/ 456127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9511 w 11803366"/>
              <a:gd name="connsiteY12" fmla="*/ 477558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97717 w 11898630"/>
              <a:gd name="connsiteY0" fmla="*/ 311066 h 6867728"/>
              <a:gd name="connsiteX1" fmla="*/ 95264 w 11898630"/>
              <a:gd name="connsiteY1" fmla="*/ 7587 h 6867728"/>
              <a:gd name="connsiteX2" fmla="*/ 10504706 w 11898630"/>
              <a:gd name="connsiteY2" fmla="*/ 0 h 6867728"/>
              <a:gd name="connsiteX3" fmla="*/ 9638198 w 11898630"/>
              <a:gd name="connsiteY3" fmla="*/ 836579 h 6867728"/>
              <a:gd name="connsiteX4" fmla="*/ 10751140 w 11898630"/>
              <a:gd name="connsiteY4" fmla="*/ 1911067 h 6867728"/>
              <a:gd name="connsiteX5" fmla="*/ 11879175 w 11898630"/>
              <a:gd name="connsiteY5" fmla="*/ 788359 h 6867728"/>
              <a:gd name="connsiteX6" fmla="*/ 11898630 w 11898630"/>
              <a:gd name="connsiteY6" fmla="*/ 6867308 h 6867728"/>
              <a:gd name="connsiteX7" fmla="*/ 95736 w 11898630"/>
              <a:gd name="connsiteY7" fmla="*/ 6867728 h 6867728"/>
              <a:gd name="connsiteX8" fmla="*/ 101718 w 11898630"/>
              <a:gd name="connsiteY8" fmla="*/ 691933 h 6867728"/>
              <a:gd name="connsiteX9" fmla="*/ 303907 w 11898630"/>
              <a:gd name="connsiteY9" fmla="*/ 487469 h 6867728"/>
              <a:gd name="connsiteX10" fmla="*/ 220879 w 11898630"/>
              <a:gd name="connsiteY10" fmla="*/ 414260 h 6867728"/>
              <a:gd name="connsiteX11" fmla="*/ 98931 w 11898630"/>
              <a:gd name="connsiteY11" fmla="*/ 530498 h 6867728"/>
              <a:gd name="connsiteX12" fmla="*/ 0 w 11898630"/>
              <a:gd name="connsiteY12" fmla="*/ 418026 h 6867728"/>
              <a:gd name="connsiteX13" fmla="*/ 193685 w 11898630"/>
              <a:gd name="connsiteY13" fmla="*/ 379270 h 6867728"/>
              <a:gd name="connsiteX14" fmla="*/ 112700 w 11898630"/>
              <a:gd name="connsiteY14" fmla="*/ 305812 h 6867728"/>
              <a:gd name="connsiteX15" fmla="*/ 97717 w 11898630"/>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2367 w 11803366"/>
              <a:gd name="connsiteY12" fmla="*/ 472794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2367 w 11803366"/>
              <a:gd name="connsiteY12" fmla="*/ 472794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1981 w 11802894"/>
              <a:gd name="connsiteY0" fmla="*/ 311066 h 6867728"/>
              <a:gd name="connsiteX1" fmla="*/ 299565 w 11802894"/>
              <a:gd name="connsiteY1" fmla="*/ 62356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5982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7216 w 11808129"/>
              <a:gd name="connsiteY0" fmla="*/ 311066 h 6867728"/>
              <a:gd name="connsiteX1" fmla="*/ 0 w 11808129"/>
              <a:gd name="connsiteY1" fmla="*/ 7587 h 6867728"/>
              <a:gd name="connsiteX2" fmla="*/ 10414205 w 11808129"/>
              <a:gd name="connsiteY2" fmla="*/ 0 h 6867728"/>
              <a:gd name="connsiteX3" fmla="*/ 9547697 w 11808129"/>
              <a:gd name="connsiteY3" fmla="*/ 836579 h 6867728"/>
              <a:gd name="connsiteX4" fmla="*/ 10660639 w 11808129"/>
              <a:gd name="connsiteY4" fmla="*/ 1911067 h 6867728"/>
              <a:gd name="connsiteX5" fmla="*/ 11788674 w 11808129"/>
              <a:gd name="connsiteY5" fmla="*/ 788359 h 6867728"/>
              <a:gd name="connsiteX6" fmla="*/ 11808129 w 11808129"/>
              <a:gd name="connsiteY6" fmla="*/ 6867308 h 6867728"/>
              <a:gd name="connsiteX7" fmla="*/ 5235 w 11808129"/>
              <a:gd name="connsiteY7" fmla="*/ 6867728 h 6867728"/>
              <a:gd name="connsiteX8" fmla="*/ 11217 w 11808129"/>
              <a:gd name="connsiteY8" fmla="*/ 691933 h 6867728"/>
              <a:gd name="connsiteX9" fmla="*/ 213406 w 11808129"/>
              <a:gd name="connsiteY9" fmla="*/ 487469 h 6867728"/>
              <a:gd name="connsiteX10" fmla="*/ 130378 w 11808129"/>
              <a:gd name="connsiteY10" fmla="*/ 414260 h 6867728"/>
              <a:gd name="connsiteX11" fmla="*/ 8430 w 11808129"/>
              <a:gd name="connsiteY11" fmla="*/ 530498 h 6867728"/>
              <a:gd name="connsiteX12" fmla="*/ 7130 w 11808129"/>
              <a:gd name="connsiteY12" fmla="*/ 472794 h 6867728"/>
              <a:gd name="connsiteX13" fmla="*/ 103184 w 11808129"/>
              <a:gd name="connsiteY13" fmla="*/ 379270 h 6867728"/>
              <a:gd name="connsiteX14" fmla="*/ 22199 w 11808129"/>
              <a:gd name="connsiteY14" fmla="*/ 305812 h 6867728"/>
              <a:gd name="connsiteX15" fmla="*/ 7216 w 11808129"/>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5982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5790 w 11802894"/>
              <a:gd name="connsiteY9" fmla="*/ 489850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5790 w 11802894"/>
              <a:gd name="connsiteY9" fmla="*/ 489850 h 6867728"/>
              <a:gd name="connsiteX10" fmla="*/ 118000 w 11802894"/>
              <a:gd name="connsiteY10" fmla="*/ 416641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2454 w 11803367"/>
              <a:gd name="connsiteY0" fmla="*/ 311066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2454 w 11803367"/>
              <a:gd name="connsiteY15" fmla="*/ 311066 h 6867728"/>
              <a:gd name="connsiteX0" fmla="*/ 73 w 11803367"/>
              <a:gd name="connsiteY0" fmla="*/ 313447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73 w 11803367"/>
              <a:gd name="connsiteY15" fmla="*/ 313447 h 6867728"/>
              <a:gd name="connsiteX0" fmla="*/ 73 w 11803367"/>
              <a:gd name="connsiteY0" fmla="*/ 313447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73 w 11803367"/>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0910 w 11805804"/>
              <a:gd name="connsiteY10" fmla="*/ 416641 h 6867728"/>
              <a:gd name="connsiteX11" fmla="*/ 6105 w 11805804"/>
              <a:gd name="connsiteY11" fmla="*/ 530498 h 6867728"/>
              <a:gd name="connsiteX12" fmla="*/ 4805 w 11805804"/>
              <a:gd name="connsiteY12" fmla="*/ 472794 h 6867728"/>
              <a:gd name="connsiteX13" fmla="*/ 100859 w 11805804"/>
              <a:gd name="connsiteY13" fmla="*/ 379270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0910 w 11805804"/>
              <a:gd name="connsiteY10" fmla="*/ 4166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3292 w 11805804"/>
              <a:gd name="connsiteY10" fmla="*/ 4166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99479 w 11805804"/>
              <a:gd name="connsiteY10" fmla="*/ 4928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3292 w 11805804"/>
              <a:gd name="connsiteY10" fmla="*/ 411879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239973 w 11805804"/>
              <a:gd name="connsiteY10" fmla="*/ 185660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4891 w 11805804"/>
              <a:gd name="connsiteY0" fmla="*/ 320591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4891 w 11805804"/>
              <a:gd name="connsiteY0" fmla="*/ 320591 h 6867728"/>
              <a:gd name="connsiteX1" fmla="*/ 76255 w 11805804"/>
              <a:gd name="connsiteY1" fmla="*/ 81406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4891 w 11805804"/>
              <a:gd name="connsiteY0" fmla="*/ 320591 h 6867728"/>
              <a:gd name="connsiteX1" fmla="*/ 481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177431 w 11802894"/>
              <a:gd name="connsiteY8" fmla="*/ 787183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2764 w 11802894"/>
              <a:gd name="connsiteY10" fmla="*/ 416642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20591 h 6867728"/>
              <a:gd name="connsiteX0" fmla="*/ 0 w 11812819"/>
              <a:gd name="connsiteY0" fmla="*/ 287253 h 6867728"/>
              <a:gd name="connsiteX1" fmla="*/ 11832 w 11812819"/>
              <a:gd name="connsiteY1" fmla="*/ 9968 h 6867728"/>
              <a:gd name="connsiteX2" fmla="*/ 10418895 w 11812819"/>
              <a:gd name="connsiteY2" fmla="*/ 0 h 6867728"/>
              <a:gd name="connsiteX3" fmla="*/ 9552387 w 11812819"/>
              <a:gd name="connsiteY3" fmla="*/ 836579 h 6867728"/>
              <a:gd name="connsiteX4" fmla="*/ 10665329 w 11812819"/>
              <a:gd name="connsiteY4" fmla="*/ 1911067 h 6867728"/>
              <a:gd name="connsiteX5" fmla="*/ 11793364 w 11812819"/>
              <a:gd name="connsiteY5" fmla="*/ 788359 h 6867728"/>
              <a:gd name="connsiteX6" fmla="*/ 11812819 w 11812819"/>
              <a:gd name="connsiteY6" fmla="*/ 6867308 h 6867728"/>
              <a:gd name="connsiteX7" fmla="*/ 9925 w 11812819"/>
              <a:gd name="connsiteY7" fmla="*/ 6867728 h 6867728"/>
              <a:gd name="connsiteX8" fmla="*/ 13525 w 11812819"/>
              <a:gd name="connsiteY8" fmla="*/ 687171 h 6867728"/>
              <a:gd name="connsiteX9" fmla="*/ 218096 w 11812819"/>
              <a:gd name="connsiteY9" fmla="*/ 487468 h 6867728"/>
              <a:gd name="connsiteX10" fmla="*/ 132689 w 11812819"/>
              <a:gd name="connsiteY10" fmla="*/ 416642 h 6867728"/>
              <a:gd name="connsiteX11" fmla="*/ 10739 w 11812819"/>
              <a:gd name="connsiteY11" fmla="*/ 535261 h 6867728"/>
              <a:gd name="connsiteX12" fmla="*/ 11820 w 11812819"/>
              <a:gd name="connsiteY12" fmla="*/ 472794 h 6867728"/>
              <a:gd name="connsiteX13" fmla="*/ 105493 w 11812819"/>
              <a:gd name="connsiteY13" fmla="*/ 381652 h 6867728"/>
              <a:gd name="connsiteX14" fmla="*/ 95945 w 11812819"/>
              <a:gd name="connsiteY14" fmla="*/ 234374 h 6867728"/>
              <a:gd name="connsiteX15" fmla="*/ 0 w 11812819"/>
              <a:gd name="connsiteY15" fmla="*/ 287253 h 6867728"/>
              <a:gd name="connsiteX0" fmla="*/ 1981 w 11802894"/>
              <a:gd name="connsiteY0" fmla="*/ 311066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11066 h 6867728"/>
              <a:gd name="connsiteX0" fmla="*/ 23412 w 11802894"/>
              <a:gd name="connsiteY0" fmla="*/ 258678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23412 w 11802894"/>
              <a:gd name="connsiteY15" fmla="*/ 258678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517734 w 11802894"/>
              <a:gd name="connsiteY9" fmla="*/ 5255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6374 w 11803700"/>
              <a:gd name="connsiteY13" fmla="*/ 381652 h 6867728"/>
              <a:gd name="connsiteX14" fmla="*/ 22533 w 11803700"/>
              <a:gd name="connsiteY14" fmla="*/ 305811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1611 w 11803700"/>
              <a:gd name="connsiteY13" fmla="*/ 381652 h 6867728"/>
              <a:gd name="connsiteX14" fmla="*/ 22533 w 11803700"/>
              <a:gd name="connsiteY14" fmla="*/ 305811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1611 w 11803700"/>
              <a:gd name="connsiteY13" fmla="*/ 381652 h 6867728"/>
              <a:gd name="connsiteX14" fmla="*/ 20152 w 11803700"/>
              <a:gd name="connsiteY14" fmla="*/ 301049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0152 w 11803700"/>
              <a:gd name="connsiteY14" fmla="*/ 301049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3447 h 6867728"/>
              <a:gd name="connsiteX0" fmla="*/ 2787 w 11803700"/>
              <a:gd name="connsiteY0" fmla="*/ 315829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5829 h 6867728"/>
              <a:gd name="connsiteX0" fmla="*/ 2787 w 11803700"/>
              <a:gd name="connsiteY0" fmla="*/ 315829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27814 w 11803700"/>
              <a:gd name="connsiteY11" fmla="*/ 563836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5829 h 6867728"/>
              <a:gd name="connsiteX0" fmla="*/ 3578 w 11804491"/>
              <a:gd name="connsiteY0" fmla="*/ 315829 h 6867728"/>
              <a:gd name="connsiteX1" fmla="*/ 3504 w 11804491"/>
              <a:gd name="connsiteY1" fmla="*/ 9968 h 6867728"/>
              <a:gd name="connsiteX2" fmla="*/ 10410567 w 11804491"/>
              <a:gd name="connsiteY2" fmla="*/ 0 h 6867728"/>
              <a:gd name="connsiteX3" fmla="*/ 9544059 w 11804491"/>
              <a:gd name="connsiteY3" fmla="*/ 836579 h 6867728"/>
              <a:gd name="connsiteX4" fmla="*/ 10657001 w 11804491"/>
              <a:gd name="connsiteY4" fmla="*/ 1911067 h 6867728"/>
              <a:gd name="connsiteX5" fmla="*/ 11785036 w 11804491"/>
              <a:gd name="connsiteY5" fmla="*/ 788359 h 6867728"/>
              <a:gd name="connsiteX6" fmla="*/ 11804491 w 11804491"/>
              <a:gd name="connsiteY6" fmla="*/ 6867308 h 6867728"/>
              <a:gd name="connsiteX7" fmla="*/ 1597 w 11804491"/>
              <a:gd name="connsiteY7" fmla="*/ 6867728 h 6867728"/>
              <a:gd name="connsiteX8" fmla="*/ 2815 w 11804491"/>
              <a:gd name="connsiteY8" fmla="*/ 691933 h 6867728"/>
              <a:gd name="connsiteX9" fmla="*/ 202625 w 11804491"/>
              <a:gd name="connsiteY9" fmla="*/ 489849 h 6867728"/>
              <a:gd name="connsiteX10" fmla="*/ 124361 w 11804491"/>
              <a:gd name="connsiteY10" fmla="*/ 416642 h 6867728"/>
              <a:gd name="connsiteX11" fmla="*/ 30 w 11804491"/>
              <a:gd name="connsiteY11" fmla="*/ 542405 h 6867728"/>
              <a:gd name="connsiteX12" fmla="*/ 3492 w 11804491"/>
              <a:gd name="connsiteY12" fmla="*/ 472794 h 6867728"/>
              <a:gd name="connsiteX13" fmla="*/ 92402 w 11804491"/>
              <a:gd name="connsiteY13" fmla="*/ 381652 h 6867728"/>
              <a:gd name="connsiteX14" fmla="*/ 23324 w 11804491"/>
              <a:gd name="connsiteY14" fmla="*/ 303430 h 6867728"/>
              <a:gd name="connsiteX15" fmla="*/ 3578 w 11804491"/>
              <a:gd name="connsiteY15" fmla="*/ 315829 h 6867728"/>
              <a:gd name="connsiteX0" fmla="*/ 3578 w 11804491"/>
              <a:gd name="connsiteY0" fmla="*/ 315829 h 6867728"/>
              <a:gd name="connsiteX1" fmla="*/ 3504 w 11804491"/>
              <a:gd name="connsiteY1" fmla="*/ 9968 h 6867728"/>
              <a:gd name="connsiteX2" fmla="*/ 10410567 w 11804491"/>
              <a:gd name="connsiteY2" fmla="*/ 0 h 6867728"/>
              <a:gd name="connsiteX3" fmla="*/ 9544059 w 11804491"/>
              <a:gd name="connsiteY3" fmla="*/ 836579 h 6867728"/>
              <a:gd name="connsiteX4" fmla="*/ 10657001 w 11804491"/>
              <a:gd name="connsiteY4" fmla="*/ 1911067 h 6867728"/>
              <a:gd name="connsiteX5" fmla="*/ 11785036 w 11804491"/>
              <a:gd name="connsiteY5" fmla="*/ 788359 h 6867728"/>
              <a:gd name="connsiteX6" fmla="*/ 11804491 w 11804491"/>
              <a:gd name="connsiteY6" fmla="*/ 6867308 h 6867728"/>
              <a:gd name="connsiteX7" fmla="*/ 1597 w 11804491"/>
              <a:gd name="connsiteY7" fmla="*/ 6867728 h 6867728"/>
              <a:gd name="connsiteX8" fmla="*/ 2815 w 11804491"/>
              <a:gd name="connsiteY8" fmla="*/ 691933 h 6867728"/>
              <a:gd name="connsiteX9" fmla="*/ 202625 w 11804491"/>
              <a:gd name="connsiteY9" fmla="*/ 489849 h 6867728"/>
              <a:gd name="connsiteX10" fmla="*/ 124361 w 11804491"/>
              <a:gd name="connsiteY10" fmla="*/ 416642 h 6867728"/>
              <a:gd name="connsiteX11" fmla="*/ 30 w 11804491"/>
              <a:gd name="connsiteY11" fmla="*/ 542405 h 6867728"/>
              <a:gd name="connsiteX12" fmla="*/ 3492 w 11804491"/>
              <a:gd name="connsiteY12" fmla="*/ 472794 h 6867728"/>
              <a:gd name="connsiteX13" fmla="*/ 92402 w 11804491"/>
              <a:gd name="connsiteY13" fmla="*/ 381652 h 6867728"/>
              <a:gd name="connsiteX14" fmla="*/ 20943 w 11804491"/>
              <a:gd name="connsiteY14" fmla="*/ 303430 h 6867728"/>
              <a:gd name="connsiteX15" fmla="*/ 3578 w 1180449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6383 w 11803701"/>
              <a:gd name="connsiteY11" fmla="*/ 532880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5206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5206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03701" h="6867728">
                <a:moveTo>
                  <a:pt x="2788" y="315829"/>
                </a:moveTo>
                <a:cubicBezTo>
                  <a:pt x="2764" y="207526"/>
                  <a:pt x="2738" y="113509"/>
                  <a:pt x="2714" y="5206"/>
                </a:cubicBezTo>
                <a:lnTo>
                  <a:pt x="10409777" y="0"/>
                </a:lnTo>
                <a:lnTo>
                  <a:pt x="9543269" y="836579"/>
                </a:lnTo>
                <a:lnTo>
                  <a:pt x="10656211" y="1911067"/>
                </a:lnTo>
                <a:lnTo>
                  <a:pt x="11784246" y="788359"/>
                </a:lnTo>
                <a:lnTo>
                  <a:pt x="11803701" y="6867308"/>
                </a:lnTo>
                <a:lnTo>
                  <a:pt x="807" y="6867728"/>
                </a:lnTo>
                <a:cubicBezTo>
                  <a:pt x="7292" y="4951379"/>
                  <a:pt x="-4460" y="2608282"/>
                  <a:pt x="2025" y="691933"/>
                </a:cubicBezTo>
                <a:lnTo>
                  <a:pt x="201835" y="489849"/>
                </a:lnTo>
                <a:lnTo>
                  <a:pt x="123571" y="416642"/>
                </a:lnTo>
                <a:lnTo>
                  <a:pt x="1621" y="535262"/>
                </a:lnTo>
                <a:cubicBezTo>
                  <a:pt x="1188" y="516027"/>
                  <a:pt x="3135" y="492029"/>
                  <a:pt x="2702" y="472794"/>
                </a:cubicBezTo>
                <a:lnTo>
                  <a:pt x="91612" y="381652"/>
                </a:lnTo>
                <a:lnTo>
                  <a:pt x="17772" y="303430"/>
                </a:lnTo>
                <a:lnTo>
                  <a:pt x="2788" y="315829"/>
                </a:ln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pic>
        <p:nvPicPr>
          <p:cNvPr id="6" name="Picture 5" descr="A picture containing text&#10;&#10;Description automatically generated">
            <a:extLst>
              <a:ext uri="{FF2B5EF4-FFF2-40B4-BE49-F238E27FC236}">
                <a16:creationId xmlns:a16="http://schemas.microsoft.com/office/drawing/2014/main" id="{E33E086C-0F82-50AA-5AFD-ACCC3538E0B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17" name="Rectangle 16">
            <a:extLst>
              <a:ext uri="{FF2B5EF4-FFF2-40B4-BE49-F238E27FC236}">
                <a16:creationId xmlns:a16="http://schemas.microsoft.com/office/drawing/2014/main" id="{1EAB3220-1A1B-B015-0A9D-928F5F699CF2}"/>
              </a:ext>
            </a:extLst>
          </p:cNvPr>
          <p:cNvSpPr/>
          <p:nvPr userDrawn="1"/>
        </p:nvSpPr>
        <p:spPr>
          <a:xfrm>
            <a:off x="621" y="-1"/>
            <a:ext cx="428017" cy="6858001"/>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8" name="TextBox 17">
            <a:extLst>
              <a:ext uri="{FF2B5EF4-FFF2-40B4-BE49-F238E27FC236}">
                <a16:creationId xmlns:a16="http://schemas.microsoft.com/office/drawing/2014/main" id="{B5DF49F2-53B2-9A68-F656-D88206305C85}"/>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grpSp>
        <p:nvGrpSpPr>
          <p:cNvPr id="2" name="Group 1">
            <a:extLst>
              <a:ext uri="{FF2B5EF4-FFF2-40B4-BE49-F238E27FC236}">
                <a16:creationId xmlns:a16="http://schemas.microsoft.com/office/drawing/2014/main" id="{E760629E-EDAA-8454-04E7-CEE0806908E3}"/>
              </a:ext>
            </a:extLst>
          </p:cNvPr>
          <p:cNvGrpSpPr/>
          <p:nvPr userDrawn="1"/>
        </p:nvGrpSpPr>
        <p:grpSpPr>
          <a:xfrm rot="2700000">
            <a:off x="249075" y="329549"/>
            <a:ext cx="265664" cy="387147"/>
            <a:chOff x="2017138" y="377173"/>
            <a:chExt cx="265664" cy="387146"/>
          </a:xfrm>
        </p:grpSpPr>
        <p:sp>
          <p:nvSpPr>
            <p:cNvPr id="3" name="Rectangle 2">
              <a:extLst>
                <a:ext uri="{FF2B5EF4-FFF2-40B4-BE49-F238E27FC236}">
                  <a16:creationId xmlns:a16="http://schemas.microsoft.com/office/drawing/2014/main" id="{672F0EF3-41E2-6F10-CE85-F49C7E15609D}"/>
                </a:ext>
              </a:extLst>
            </p:cNvPr>
            <p:cNvSpPr/>
            <p:nvPr/>
          </p:nvSpPr>
          <p:spPr>
            <a:xfrm>
              <a:off x="2170604" y="377173"/>
              <a:ext cx="112198" cy="387146"/>
            </a:xfrm>
            <a:prstGeom prst="rect">
              <a:avLst/>
            </a:prstGeom>
            <a:solidFill>
              <a:srgbClr val="D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C00000"/>
                </a:solidFill>
              </a:endParaRPr>
            </a:p>
          </p:txBody>
        </p:sp>
        <p:sp>
          <p:nvSpPr>
            <p:cNvPr id="4" name="Rectangle 3">
              <a:extLst>
                <a:ext uri="{FF2B5EF4-FFF2-40B4-BE49-F238E27FC236}">
                  <a16:creationId xmlns:a16="http://schemas.microsoft.com/office/drawing/2014/main" id="{2D67A204-C009-A96F-D316-01B1280A993B}"/>
                </a:ext>
              </a:extLst>
            </p:cNvPr>
            <p:cNvSpPr/>
            <p:nvPr/>
          </p:nvSpPr>
          <p:spPr>
            <a:xfrm>
              <a:off x="2017138" y="377173"/>
              <a:ext cx="112198" cy="387146"/>
            </a:xfrm>
            <a:prstGeom prst="rect">
              <a:avLst/>
            </a:prstGeom>
            <a:solidFill>
              <a:srgbClr val="D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dirty="0">
                <a:solidFill>
                  <a:srgbClr val="C00000"/>
                </a:solidFill>
              </a:endParaRPr>
            </a:p>
          </p:txBody>
        </p:sp>
      </p:grpSp>
    </p:spTree>
    <p:extLst>
      <p:ext uri="{BB962C8B-B14F-4D97-AF65-F5344CB8AC3E}">
        <p14:creationId xmlns:p14="http://schemas.microsoft.com/office/powerpoint/2010/main" val="3605322727"/>
      </p:ext>
    </p:extLst>
  </p:cSld>
  <p:clrMapOvr>
    <a:masterClrMapping/>
  </p:clrMapOvr>
  <p:transition spd="slow">
    <p:cove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8_Title and Conten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EAB3220-1A1B-B015-0A9D-928F5F699CF2}"/>
              </a:ext>
            </a:extLst>
          </p:cNvPr>
          <p:cNvSpPr/>
          <p:nvPr userDrawn="1"/>
        </p:nvSpPr>
        <p:spPr>
          <a:xfrm>
            <a:off x="621" y="-1"/>
            <a:ext cx="428017" cy="6858001"/>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8" name="TextBox 17">
            <a:extLst>
              <a:ext uri="{FF2B5EF4-FFF2-40B4-BE49-F238E27FC236}">
                <a16:creationId xmlns:a16="http://schemas.microsoft.com/office/drawing/2014/main" id="{B5DF49F2-53B2-9A68-F656-D88206305C85}"/>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grpSp>
        <p:nvGrpSpPr>
          <p:cNvPr id="2" name="Group 1">
            <a:extLst>
              <a:ext uri="{FF2B5EF4-FFF2-40B4-BE49-F238E27FC236}">
                <a16:creationId xmlns:a16="http://schemas.microsoft.com/office/drawing/2014/main" id="{E760629E-EDAA-8454-04E7-CEE0806908E3}"/>
              </a:ext>
            </a:extLst>
          </p:cNvPr>
          <p:cNvGrpSpPr/>
          <p:nvPr userDrawn="1"/>
        </p:nvGrpSpPr>
        <p:grpSpPr>
          <a:xfrm rot="2700000">
            <a:off x="249075" y="329549"/>
            <a:ext cx="265664" cy="387147"/>
            <a:chOff x="2017138" y="377173"/>
            <a:chExt cx="265664" cy="387146"/>
          </a:xfrm>
        </p:grpSpPr>
        <p:sp>
          <p:nvSpPr>
            <p:cNvPr id="3" name="Rectangle 2">
              <a:extLst>
                <a:ext uri="{FF2B5EF4-FFF2-40B4-BE49-F238E27FC236}">
                  <a16:creationId xmlns:a16="http://schemas.microsoft.com/office/drawing/2014/main" id="{672F0EF3-41E2-6F10-CE85-F49C7E15609D}"/>
                </a:ext>
              </a:extLst>
            </p:cNvPr>
            <p:cNvSpPr/>
            <p:nvPr/>
          </p:nvSpPr>
          <p:spPr>
            <a:xfrm>
              <a:off x="2170604" y="377173"/>
              <a:ext cx="112198" cy="387146"/>
            </a:xfrm>
            <a:prstGeom prst="rect">
              <a:avLst/>
            </a:prstGeom>
            <a:solidFill>
              <a:srgbClr val="D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C00000"/>
                </a:solidFill>
              </a:endParaRPr>
            </a:p>
          </p:txBody>
        </p:sp>
        <p:sp>
          <p:nvSpPr>
            <p:cNvPr id="4" name="Rectangle 3">
              <a:extLst>
                <a:ext uri="{FF2B5EF4-FFF2-40B4-BE49-F238E27FC236}">
                  <a16:creationId xmlns:a16="http://schemas.microsoft.com/office/drawing/2014/main" id="{2D67A204-C009-A96F-D316-01B1280A993B}"/>
                </a:ext>
              </a:extLst>
            </p:cNvPr>
            <p:cNvSpPr/>
            <p:nvPr/>
          </p:nvSpPr>
          <p:spPr>
            <a:xfrm>
              <a:off x="2017138" y="377173"/>
              <a:ext cx="112198" cy="387146"/>
            </a:xfrm>
            <a:prstGeom prst="rect">
              <a:avLst/>
            </a:prstGeom>
            <a:solidFill>
              <a:srgbClr val="D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dirty="0">
                <a:solidFill>
                  <a:srgbClr val="C00000"/>
                </a:solidFill>
              </a:endParaRPr>
            </a:p>
          </p:txBody>
        </p:sp>
      </p:grpSp>
      <p:cxnSp>
        <p:nvCxnSpPr>
          <p:cNvPr id="7" name="Straight Connector 6">
            <a:extLst>
              <a:ext uri="{FF2B5EF4-FFF2-40B4-BE49-F238E27FC236}">
                <a16:creationId xmlns:a16="http://schemas.microsoft.com/office/drawing/2014/main" id="{CCC70B06-D596-F446-E54D-686E0E960AF2}"/>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pic>
        <p:nvPicPr>
          <p:cNvPr id="8" name="Picture 7" descr="A picture containing text&#10;&#10;Description automatically generated">
            <a:extLst>
              <a:ext uri="{FF2B5EF4-FFF2-40B4-BE49-F238E27FC236}">
                <a16:creationId xmlns:a16="http://schemas.microsoft.com/office/drawing/2014/main" id="{F449502B-28D6-9D15-F83C-5C1C79BBDF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9" name="Picture Placeholder 2">
            <a:extLst>
              <a:ext uri="{FF2B5EF4-FFF2-40B4-BE49-F238E27FC236}">
                <a16:creationId xmlns:a16="http://schemas.microsoft.com/office/drawing/2014/main" id="{75EAFA4E-CB94-6050-120B-EBCE7E2A9F1C}"/>
              </a:ext>
            </a:extLst>
          </p:cNvPr>
          <p:cNvSpPr>
            <a:spLocks noGrp="1"/>
          </p:cNvSpPr>
          <p:nvPr>
            <p:ph type="pic" idx="12" hasCustomPrompt="1"/>
          </p:nvPr>
        </p:nvSpPr>
        <p:spPr>
          <a:xfrm>
            <a:off x="6075296" y="-2292"/>
            <a:ext cx="6109085" cy="6861491"/>
          </a:xfrm>
          <a:custGeom>
            <a:avLst/>
            <a:gdLst>
              <a:gd name="connsiteX0" fmla="*/ -27 w 10440079"/>
              <a:gd name="connsiteY0" fmla="*/ 4443768 h 6909846"/>
              <a:gd name="connsiteX1" fmla="*/ 1033888 w 10440079"/>
              <a:gd name="connsiteY1" fmla="*/ 1368585 h 6909846"/>
              <a:gd name="connsiteX2" fmla="*/ 5220040 w 10440079"/>
              <a:gd name="connsiteY2" fmla="*/ 0 h 6909846"/>
              <a:gd name="connsiteX3" fmla="*/ 9406191 w 10440079"/>
              <a:gd name="connsiteY3" fmla="*/ 1368585 h 6909846"/>
              <a:gd name="connsiteX4" fmla="*/ 10440106 w 10440079"/>
              <a:gd name="connsiteY4" fmla="*/ 4443768 h 6909846"/>
              <a:gd name="connsiteX5" fmla="*/ 7543163 w 10440079"/>
              <a:gd name="connsiteY5" fmla="*/ 6909882 h 6909846"/>
              <a:gd name="connsiteX6" fmla="*/ 2896916 w 10440079"/>
              <a:gd name="connsiteY6" fmla="*/ 6909882 h 6909846"/>
              <a:gd name="connsiteX7" fmla="*/ -27 w 10440079"/>
              <a:gd name="connsiteY7" fmla="*/ 4443768 h 6909846"/>
              <a:gd name="connsiteX0" fmla="*/ 64918 w 10505051"/>
              <a:gd name="connsiteY0" fmla="*/ 4443768 h 6919821"/>
              <a:gd name="connsiteX1" fmla="*/ 1098833 w 10505051"/>
              <a:gd name="connsiteY1" fmla="*/ 1368585 h 6919821"/>
              <a:gd name="connsiteX2" fmla="*/ 5284985 w 10505051"/>
              <a:gd name="connsiteY2" fmla="*/ 0 h 6919821"/>
              <a:gd name="connsiteX3" fmla="*/ 9471136 w 10505051"/>
              <a:gd name="connsiteY3" fmla="*/ 1368585 h 6919821"/>
              <a:gd name="connsiteX4" fmla="*/ 10505051 w 10505051"/>
              <a:gd name="connsiteY4" fmla="*/ 4443768 h 6919821"/>
              <a:gd name="connsiteX5" fmla="*/ 7608108 w 10505051"/>
              <a:gd name="connsiteY5" fmla="*/ 6909882 h 6919821"/>
              <a:gd name="connsiteX6" fmla="*/ 0 w 10505051"/>
              <a:gd name="connsiteY6" fmla="*/ 6919821 h 6919821"/>
              <a:gd name="connsiteX7" fmla="*/ 64918 w 10505051"/>
              <a:gd name="connsiteY7" fmla="*/ 4443768 h 6919821"/>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05051 w 10540151"/>
              <a:gd name="connsiteY4" fmla="*/ 4443768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381683 w 10540151"/>
              <a:gd name="connsiteY3" fmla="*/ 194505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3578087 h 6064079"/>
              <a:gd name="connsiteX1" fmla="*/ 1098833 w 10540151"/>
              <a:gd name="connsiteY1" fmla="*/ 502904 h 6064079"/>
              <a:gd name="connsiteX2" fmla="*/ 8256785 w 10540151"/>
              <a:gd name="connsiteY2" fmla="*/ 18902 h 6064079"/>
              <a:gd name="connsiteX3" fmla="*/ 9381683 w 10540151"/>
              <a:gd name="connsiteY3" fmla="*/ 1079374 h 6064079"/>
              <a:gd name="connsiteX4" fmla="*/ 10524929 w 10540151"/>
              <a:gd name="connsiteY4" fmla="*/ 0 h 6064079"/>
              <a:gd name="connsiteX5" fmla="*/ 10540151 w 10540151"/>
              <a:gd name="connsiteY5" fmla="*/ 6064079 h 6064079"/>
              <a:gd name="connsiteX6" fmla="*/ 0 w 10540151"/>
              <a:gd name="connsiteY6" fmla="*/ 6054140 h 6064079"/>
              <a:gd name="connsiteX7" fmla="*/ 64918 w 10540151"/>
              <a:gd name="connsiteY7" fmla="*/ 3578087 h 6064079"/>
              <a:gd name="connsiteX0" fmla="*/ 64918 w 10540151"/>
              <a:gd name="connsiteY0" fmla="*/ 4407027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64918 w 10540151"/>
              <a:gd name="connsiteY7" fmla="*/ 4407027 h 6893019"/>
              <a:gd name="connsiteX0" fmla="*/ 8264700 w 10540151"/>
              <a:gd name="connsiteY0" fmla="*/ 0 h 6898966"/>
              <a:gd name="connsiteX1" fmla="*/ 9139589 w 10540151"/>
              <a:gd name="connsiteY1" fmla="*/ 5947 h 6898966"/>
              <a:gd name="connsiteX2" fmla="*/ 8256785 w 10540151"/>
              <a:gd name="connsiteY2" fmla="*/ 853789 h 6898966"/>
              <a:gd name="connsiteX3" fmla="*/ 9381683 w 10540151"/>
              <a:gd name="connsiteY3" fmla="*/ 1914261 h 6898966"/>
              <a:gd name="connsiteX4" fmla="*/ 10524929 w 10540151"/>
              <a:gd name="connsiteY4" fmla="*/ 834887 h 6898966"/>
              <a:gd name="connsiteX5" fmla="*/ 10540151 w 10540151"/>
              <a:gd name="connsiteY5" fmla="*/ 6898966 h 6898966"/>
              <a:gd name="connsiteX6" fmla="*/ 0 w 10540151"/>
              <a:gd name="connsiteY6" fmla="*/ 6889027 h 6898966"/>
              <a:gd name="connsiteX7" fmla="*/ 8264700 w 10540151"/>
              <a:gd name="connsiteY7" fmla="*/ 0 h 6898966"/>
              <a:gd name="connsiteX0" fmla="*/ 8232616 w 10540151"/>
              <a:gd name="connsiteY0" fmla="*/ 14105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8232616 w 10540151"/>
              <a:gd name="connsiteY7" fmla="*/ 14105 h 6893019"/>
              <a:gd name="connsiteX0" fmla="*/ 8232616 w 10540151"/>
              <a:gd name="connsiteY0" fmla="*/ 6084 h 6884998"/>
              <a:gd name="connsiteX1" fmla="*/ 9119536 w 10540151"/>
              <a:gd name="connsiteY1" fmla="*/ 0 h 6884998"/>
              <a:gd name="connsiteX2" fmla="*/ 8256785 w 10540151"/>
              <a:gd name="connsiteY2" fmla="*/ 839821 h 6884998"/>
              <a:gd name="connsiteX3" fmla="*/ 9381683 w 10540151"/>
              <a:gd name="connsiteY3" fmla="*/ 1900293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93715 w 10540151"/>
              <a:gd name="connsiteY3" fmla="*/ 1471167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5641 w 10540151"/>
              <a:gd name="connsiteY3" fmla="*/ 1904304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08887"/>
              <a:gd name="connsiteY0" fmla="*/ 6084 h 6875059"/>
              <a:gd name="connsiteX1" fmla="*/ 9119536 w 10508887"/>
              <a:gd name="connsiteY1" fmla="*/ 0 h 6875059"/>
              <a:gd name="connsiteX2" fmla="*/ 8256785 w 10508887"/>
              <a:gd name="connsiteY2" fmla="*/ 839821 h 6875059"/>
              <a:gd name="connsiteX3" fmla="*/ 9365641 w 10508887"/>
              <a:gd name="connsiteY3" fmla="*/ 1904304 h 6875059"/>
              <a:gd name="connsiteX4" fmla="*/ 10508887 w 10508887"/>
              <a:gd name="connsiteY4" fmla="*/ 808888 h 6875059"/>
              <a:gd name="connsiteX5" fmla="*/ 10504057 w 10508887"/>
              <a:gd name="connsiteY5" fmla="*/ 6868956 h 6875059"/>
              <a:gd name="connsiteX6" fmla="*/ 0 w 10508887"/>
              <a:gd name="connsiteY6" fmla="*/ 6875059 h 6875059"/>
              <a:gd name="connsiteX7" fmla="*/ 8232616 w 10508887"/>
              <a:gd name="connsiteY7" fmla="*/ 6084 h 6875059"/>
              <a:gd name="connsiteX0" fmla="*/ 8172458 w 10448729"/>
              <a:gd name="connsiteY0" fmla="*/ 6084 h 6871048"/>
              <a:gd name="connsiteX1" fmla="*/ 9059378 w 10448729"/>
              <a:gd name="connsiteY1" fmla="*/ 0 h 6871048"/>
              <a:gd name="connsiteX2" fmla="*/ 8196627 w 10448729"/>
              <a:gd name="connsiteY2" fmla="*/ 839821 h 6871048"/>
              <a:gd name="connsiteX3" fmla="*/ 9305483 w 10448729"/>
              <a:gd name="connsiteY3" fmla="*/ 1904304 h 6871048"/>
              <a:gd name="connsiteX4" fmla="*/ 10448729 w 10448729"/>
              <a:gd name="connsiteY4" fmla="*/ 808888 h 6871048"/>
              <a:gd name="connsiteX5" fmla="*/ 10443899 w 10448729"/>
              <a:gd name="connsiteY5" fmla="*/ 6868956 h 6871048"/>
              <a:gd name="connsiteX6" fmla="*/ 0 w 10448729"/>
              <a:gd name="connsiteY6" fmla="*/ 6871048 h 6871048"/>
              <a:gd name="connsiteX7" fmla="*/ 8172458 w 10448729"/>
              <a:gd name="connsiteY7" fmla="*/ 6084 h 6871048"/>
              <a:gd name="connsiteX0" fmla="*/ 8105277 w 10381548"/>
              <a:gd name="connsiteY0" fmla="*/ 6084 h 6868956"/>
              <a:gd name="connsiteX1" fmla="*/ 8992197 w 10381548"/>
              <a:gd name="connsiteY1" fmla="*/ 0 h 6868956"/>
              <a:gd name="connsiteX2" fmla="*/ 8129446 w 10381548"/>
              <a:gd name="connsiteY2" fmla="*/ 839821 h 6868956"/>
              <a:gd name="connsiteX3" fmla="*/ 9238302 w 10381548"/>
              <a:gd name="connsiteY3" fmla="*/ 1904304 h 6868956"/>
              <a:gd name="connsiteX4" fmla="*/ 10381548 w 10381548"/>
              <a:gd name="connsiteY4" fmla="*/ 808888 h 6868956"/>
              <a:gd name="connsiteX5" fmla="*/ 10376718 w 10381548"/>
              <a:gd name="connsiteY5" fmla="*/ 6868956 h 6868956"/>
              <a:gd name="connsiteX6" fmla="*/ 0 w 10381548"/>
              <a:gd name="connsiteY6" fmla="*/ 6788938 h 6868956"/>
              <a:gd name="connsiteX7" fmla="*/ 8105277 w 10381548"/>
              <a:gd name="connsiteY7" fmla="*/ 6084 h 6868956"/>
              <a:gd name="connsiteX0" fmla="*/ 8164993 w 10441264"/>
              <a:gd name="connsiteY0" fmla="*/ 6084 h 6868956"/>
              <a:gd name="connsiteX1" fmla="*/ 9051913 w 10441264"/>
              <a:gd name="connsiteY1" fmla="*/ 0 h 6868956"/>
              <a:gd name="connsiteX2" fmla="*/ 8189162 w 10441264"/>
              <a:gd name="connsiteY2" fmla="*/ 839821 h 6868956"/>
              <a:gd name="connsiteX3" fmla="*/ 9298018 w 10441264"/>
              <a:gd name="connsiteY3" fmla="*/ 1904304 h 6868956"/>
              <a:gd name="connsiteX4" fmla="*/ 10441264 w 10441264"/>
              <a:gd name="connsiteY4" fmla="*/ 808888 h 6868956"/>
              <a:gd name="connsiteX5" fmla="*/ 10436434 w 10441264"/>
              <a:gd name="connsiteY5" fmla="*/ 6868956 h 6868956"/>
              <a:gd name="connsiteX6" fmla="*/ 0 w 10441264"/>
              <a:gd name="connsiteY6" fmla="*/ 6863583 h 6868956"/>
              <a:gd name="connsiteX7" fmla="*/ 8164993 w 10441264"/>
              <a:gd name="connsiteY7" fmla="*/ 6084 h 6868956"/>
              <a:gd name="connsiteX0" fmla="*/ 8164993 w 10441264"/>
              <a:gd name="connsiteY0" fmla="*/ 6084 h 6863583"/>
              <a:gd name="connsiteX1" fmla="*/ 9051913 w 10441264"/>
              <a:gd name="connsiteY1" fmla="*/ 0 h 6863583"/>
              <a:gd name="connsiteX2" fmla="*/ 8189162 w 10441264"/>
              <a:gd name="connsiteY2" fmla="*/ 839821 h 6863583"/>
              <a:gd name="connsiteX3" fmla="*/ 9298018 w 10441264"/>
              <a:gd name="connsiteY3" fmla="*/ 1904304 h 6863583"/>
              <a:gd name="connsiteX4" fmla="*/ 10441264 w 10441264"/>
              <a:gd name="connsiteY4" fmla="*/ 808888 h 6863583"/>
              <a:gd name="connsiteX5" fmla="*/ 10216232 w 10441264"/>
              <a:gd name="connsiteY5" fmla="*/ 6652486 h 6863583"/>
              <a:gd name="connsiteX6" fmla="*/ 0 w 10441264"/>
              <a:gd name="connsiteY6" fmla="*/ 6863583 h 6863583"/>
              <a:gd name="connsiteX7" fmla="*/ 8164993 w 10441264"/>
              <a:gd name="connsiteY7" fmla="*/ 6084 h 6863583"/>
              <a:gd name="connsiteX0" fmla="*/ 8164993 w 10441264"/>
              <a:gd name="connsiteY0" fmla="*/ 6084 h 6865224"/>
              <a:gd name="connsiteX1" fmla="*/ 9051913 w 10441264"/>
              <a:gd name="connsiteY1" fmla="*/ 0 h 6865224"/>
              <a:gd name="connsiteX2" fmla="*/ 8189162 w 10441264"/>
              <a:gd name="connsiteY2" fmla="*/ 839821 h 6865224"/>
              <a:gd name="connsiteX3" fmla="*/ 9298018 w 10441264"/>
              <a:gd name="connsiteY3" fmla="*/ 1904304 h 6865224"/>
              <a:gd name="connsiteX4" fmla="*/ 10441264 w 10441264"/>
              <a:gd name="connsiteY4" fmla="*/ 808888 h 6865224"/>
              <a:gd name="connsiteX5" fmla="*/ 10436434 w 10441264"/>
              <a:gd name="connsiteY5" fmla="*/ 6865224 h 6865224"/>
              <a:gd name="connsiteX6" fmla="*/ 0 w 10441264"/>
              <a:gd name="connsiteY6" fmla="*/ 6863583 h 6865224"/>
              <a:gd name="connsiteX7" fmla="*/ 8164993 w 10441264"/>
              <a:gd name="connsiteY7" fmla="*/ 6084 h 6865224"/>
              <a:gd name="connsiteX0" fmla="*/ 8164993 w 10437532"/>
              <a:gd name="connsiteY0" fmla="*/ 6084 h 6865224"/>
              <a:gd name="connsiteX1" fmla="*/ 9051913 w 10437532"/>
              <a:gd name="connsiteY1" fmla="*/ 0 h 6865224"/>
              <a:gd name="connsiteX2" fmla="*/ 8189162 w 10437532"/>
              <a:gd name="connsiteY2" fmla="*/ 839821 h 6865224"/>
              <a:gd name="connsiteX3" fmla="*/ 9298018 w 10437532"/>
              <a:gd name="connsiteY3" fmla="*/ 1904304 h 6865224"/>
              <a:gd name="connsiteX4" fmla="*/ 10437532 w 10437532"/>
              <a:gd name="connsiteY4" fmla="*/ 808888 h 6865224"/>
              <a:gd name="connsiteX5" fmla="*/ 10436434 w 10437532"/>
              <a:gd name="connsiteY5" fmla="*/ 6865224 h 6865224"/>
              <a:gd name="connsiteX6" fmla="*/ 0 w 10437532"/>
              <a:gd name="connsiteY6" fmla="*/ 6863583 h 6865224"/>
              <a:gd name="connsiteX7" fmla="*/ 8164993 w 10437532"/>
              <a:gd name="connsiteY7" fmla="*/ 6084 h 6865224"/>
              <a:gd name="connsiteX0" fmla="*/ 8164993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4993 w 10437532"/>
              <a:gd name="connsiteY7" fmla="*/ 2351 h 6861491"/>
              <a:gd name="connsiteX0" fmla="*/ 8120206 w 10437532"/>
              <a:gd name="connsiteY0" fmla="*/ 99389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20206 w 10437532"/>
              <a:gd name="connsiteY7" fmla="*/ 99389 h 6861491"/>
              <a:gd name="connsiteX0" fmla="*/ 8168725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8725 w 10437532"/>
              <a:gd name="connsiteY7" fmla="*/ 2351 h 6861491"/>
              <a:gd name="connsiteX0" fmla="*/ 4323839 w 10437532"/>
              <a:gd name="connsiteY0" fmla="*/ 13368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4323839 w 10437532"/>
              <a:gd name="connsiteY7" fmla="*/ 13368 h 6861491"/>
              <a:gd name="connsiteX0" fmla="*/ 0 w 6113693"/>
              <a:gd name="connsiteY0" fmla="*/ 13368 h 6861491"/>
              <a:gd name="connsiteX1" fmla="*/ 4724342 w 6113693"/>
              <a:gd name="connsiteY1" fmla="*/ 0 h 6861491"/>
              <a:gd name="connsiteX2" fmla="*/ 3865323 w 6113693"/>
              <a:gd name="connsiteY2" fmla="*/ 836088 h 6861491"/>
              <a:gd name="connsiteX3" fmla="*/ 4974179 w 6113693"/>
              <a:gd name="connsiteY3" fmla="*/ 1900571 h 6861491"/>
              <a:gd name="connsiteX4" fmla="*/ 6113693 w 6113693"/>
              <a:gd name="connsiteY4" fmla="*/ 805155 h 6861491"/>
              <a:gd name="connsiteX5" fmla="*/ 6112595 w 6113693"/>
              <a:gd name="connsiteY5" fmla="*/ 6861491 h 6861491"/>
              <a:gd name="connsiteX6" fmla="*/ 5790 w 6113693"/>
              <a:gd name="connsiteY6" fmla="*/ 6859850 h 6861491"/>
              <a:gd name="connsiteX7" fmla="*/ 0 w 6113693"/>
              <a:gd name="connsiteY7" fmla="*/ 13368 h 6861491"/>
              <a:gd name="connsiteX0" fmla="*/ 0 w 6124710"/>
              <a:gd name="connsiteY0" fmla="*/ 2351 h 6861491"/>
              <a:gd name="connsiteX1" fmla="*/ 4735359 w 6124710"/>
              <a:gd name="connsiteY1" fmla="*/ 0 h 6861491"/>
              <a:gd name="connsiteX2" fmla="*/ 3876340 w 6124710"/>
              <a:gd name="connsiteY2" fmla="*/ 836088 h 6861491"/>
              <a:gd name="connsiteX3" fmla="*/ 4985196 w 6124710"/>
              <a:gd name="connsiteY3" fmla="*/ 1900571 h 6861491"/>
              <a:gd name="connsiteX4" fmla="*/ 6124710 w 6124710"/>
              <a:gd name="connsiteY4" fmla="*/ 805155 h 6861491"/>
              <a:gd name="connsiteX5" fmla="*/ 6123612 w 6124710"/>
              <a:gd name="connsiteY5" fmla="*/ 6861491 h 6861491"/>
              <a:gd name="connsiteX6" fmla="*/ 16807 w 6124710"/>
              <a:gd name="connsiteY6" fmla="*/ 6859850 h 6861491"/>
              <a:gd name="connsiteX7" fmla="*/ 0 w 6124710"/>
              <a:gd name="connsiteY7" fmla="*/ 2351 h 6861491"/>
              <a:gd name="connsiteX0" fmla="*/ 545096 w 6107946"/>
              <a:gd name="connsiteY0" fmla="*/ 652346 h 6861491"/>
              <a:gd name="connsiteX1" fmla="*/ 4718595 w 6107946"/>
              <a:gd name="connsiteY1" fmla="*/ 0 h 6861491"/>
              <a:gd name="connsiteX2" fmla="*/ 3859576 w 6107946"/>
              <a:gd name="connsiteY2" fmla="*/ 836088 h 6861491"/>
              <a:gd name="connsiteX3" fmla="*/ 4968432 w 6107946"/>
              <a:gd name="connsiteY3" fmla="*/ 1900571 h 6861491"/>
              <a:gd name="connsiteX4" fmla="*/ 6107946 w 6107946"/>
              <a:gd name="connsiteY4" fmla="*/ 805155 h 6861491"/>
              <a:gd name="connsiteX5" fmla="*/ 6106848 w 6107946"/>
              <a:gd name="connsiteY5" fmla="*/ 6861491 h 6861491"/>
              <a:gd name="connsiteX6" fmla="*/ 43 w 6107946"/>
              <a:gd name="connsiteY6" fmla="*/ 6859850 h 6861491"/>
              <a:gd name="connsiteX7" fmla="*/ 545096 w 6107946"/>
              <a:gd name="connsiteY7" fmla="*/ 652346 h 6861491"/>
              <a:gd name="connsiteX0" fmla="*/ 6409 w 6109085"/>
              <a:gd name="connsiteY0" fmla="*/ 13368 h 6861491"/>
              <a:gd name="connsiteX1" fmla="*/ 4719734 w 6109085"/>
              <a:gd name="connsiteY1" fmla="*/ 0 h 6861491"/>
              <a:gd name="connsiteX2" fmla="*/ 3860715 w 6109085"/>
              <a:gd name="connsiteY2" fmla="*/ 836088 h 6861491"/>
              <a:gd name="connsiteX3" fmla="*/ 4969571 w 6109085"/>
              <a:gd name="connsiteY3" fmla="*/ 1900571 h 6861491"/>
              <a:gd name="connsiteX4" fmla="*/ 6109085 w 6109085"/>
              <a:gd name="connsiteY4" fmla="*/ 805155 h 6861491"/>
              <a:gd name="connsiteX5" fmla="*/ 6107987 w 6109085"/>
              <a:gd name="connsiteY5" fmla="*/ 6861491 h 6861491"/>
              <a:gd name="connsiteX6" fmla="*/ 1182 w 6109085"/>
              <a:gd name="connsiteY6" fmla="*/ 6859850 h 6861491"/>
              <a:gd name="connsiteX7" fmla="*/ 6409 w 6109085"/>
              <a:gd name="connsiteY7" fmla="*/ 13368 h 68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09085" h="6861491">
                <a:moveTo>
                  <a:pt x="6409" y="13368"/>
                </a:moveTo>
                <a:lnTo>
                  <a:pt x="4719734" y="0"/>
                </a:lnTo>
                <a:lnTo>
                  <a:pt x="3860715" y="836088"/>
                </a:lnTo>
                <a:lnTo>
                  <a:pt x="4969571" y="1900571"/>
                </a:lnTo>
                <a:lnTo>
                  <a:pt x="6109085" y="805155"/>
                </a:lnTo>
                <a:lnTo>
                  <a:pt x="6107987" y="6861491"/>
                </a:lnTo>
                <a:lnTo>
                  <a:pt x="1182" y="6859850"/>
                </a:lnTo>
                <a:cubicBezTo>
                  <a:pt x="-4420" y="4574017"/>
                  <a:pt x="12011" y="2299201"/>
                  <a:pt x="6409" y="13368"/>
                </a:cubicBez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GB" dirty="0"/>
              <a:t>            </a:t>
            </a:r>
          </a:p>
        </p:txBody>
      </p:sp>
      <p:sp>
        <p:nvSpPr>
          <p:cNvPr id="10" name="Footer Placeholder 4">
            <a:extLst>
              <a:ext uri="{FF2B5EF4-FFF2-40B4-BE49-F238E27FC236}">
                <a16:creationId xmlns:a16="http://schemas.microsoft.com/office/drawing/2014/main" id="{84F0D225-BADB-B7F6-BD15-51CA2558388F}"/>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a:solidFill>
                  <a:schemeClr val="tx1"/>
                </a:solidFill>
                <a:latin typeface="Public Sans Medium" pitchFamily="2" charset="0"/>
              </a:defRPr>
            </a:lvl1pPr>
          </a:lstStyle>
          <a:p>
            <a:r>
              <a:rPr lang="en-US"/>
              <a:t>Supporting small businesses through trade</a:t>
            </a:r>
            <a:endParaRPr lang="en-GB" dirty="0"/>
          </a:p>
        </p:txBody>
      </p:sp>
      <p:sp>
        <p:nvSpPr>
          <p:cNvPr id="11" name="Content Placeholder 2">
            <a:extLst>
              <a:ext uri="{FF2B5EF4-FFF2-40B4-BE49-F238E27FC236}">
                <a16:creationId xmlns:a16="http://schemas.microsoft.com/office/drawing/2014/main" id="{193499DB-548F-9F28-8EA0-3EAADA2340F3}"/>
              </a:ext>
            </a:extLst>
          </p:cNvPr>
          <p:cNvSpPr>
            <a:spLocks noGrp="1"/>
          </p:cNvSpPr>
          <p:nvPr>
            <p:ph idx="1"/>
          </p:nvPr>
        </p:nvSpPr>
        <p:spPr>
          <a:xfrm>
            <a:off x="899999" y="2520000"/>
            <a:ext cx="4481625" cy="2878385"/>
          </a:xfrm>
        </p:spPr>
        <p:txBody>
          <a:bodyPr/>
          <a:lstStyle>
            <a:lvl1pPr marL="0" indent="0">
              <a:buFontTx/>
              <a:buNone/>
              <a:defRPr sz="1600" baseline="0">
                <a:solidFill>
                  <a:schemeClr val="tx1"/>
                </a:solidFill>
              </a:defRPr>
            </a:lvl1pPr>
            <a:lvl2pPr>
              <a:defRPr sz="1400" baseline="0">
                <a:solidFill>
                  <a:schemeClr val="tx1"/>
                </a:solidFill>
              </a:defRPr>
            </a:lvl2pPr>
            <a:lvl3pPr>
              <a:defRPr sz="1200" baseline="0">
                <a:solidFill>
                  <a:schemeClr val="tx1"/>
                </a:solidFill>
                <a:latin typeface="Public Sans Light" pitchFamily="2" charset="0"/>
              </a:defRPr>
            </a:lvl3pPr>
            <a:lvl4pPr>
              <a:defRPr sz="1400" baseline="0">
                <a:solidFill>
                  <a:schemeClr val="tx1"/>
                </a:solidFill>
                <a:latin typeface="Public Sans Light" pitchFamily="2" charset="0"/>
              </a:defRPr>
            </a:lvl4pPr>
            <a:lvl5pPr>
              <a:defRPr sz="1400" baseline="0">
                <a:solidFill>
                  <a:schemeClr val="tx1"/>
                </a:solidFill>
                <a:latin typeface="Public Sans Light" pitchFamily="2" charset="0"/>
              </a:defRPr>
            </a:lvl5pPr>
          </a:lstStyle>
          <a:p>
            <a:pPr marL="228594" marR="0" lvl="0" indent="-228594" algn="l" defTabSz="914377" rtl="0" eaLnBrk="1" fontAlgn="auto" latinLnBrk="0" hangingPunct="1">
              <a:lnSpc>
                <a:spcPct val="110000"/>
              </a:lnSpc>
              <a:spcBef>
                <a:spcPts val="1000"/>
              </a:spcBef>
              <a:spcAft>
                <a:spcPts val="0"/>
              </a:spcAft>
              <a:buClrTx/>
              <a:buSzTx/>
              <a:buFont typeface="Wingdings" panose="05000000000000000000" pitchFamily="2" charset="2"/>
              <a:buChar char="§"/>
              <a:tabLst/>
              <a:defRPr/>
            </a:pPr>
            <a:r>
              <a:rPr lang="en-US" dirty="0"/>
              <a:t>Click to edit Master text styles</a:t>
            </a:r>
          </a:p>
          <a:p>
            <a:pPr lvl="1"/>
            <a:r>
              <a:rPr lang="en-US" dirty="0"/>
              <a:t>Second level</a:t>
            </a:r>
          </a:p>
          <a:p>
            <a:pPr lvl="2"/>
            <a:r>
              <a:rPr lang="en-US" dirty="0"/>
              <a:t>Third level</a:t>
            </a:r>
            <a:endParaRPr lang="en-GB" dirty="0"/>
          </a:p>
        </p:txBody>
      </p:sp>
      <p:sp>
        <p:nvSpPr>
          <p:cNvPr id="12" name="Title 1">
            <a:extLst>
              <a:ext uri="{FF2B5EF4-FFF2-40B4-BE49-F238E27FC236}">
                <a16:creationId xmlns:a16="http://schemas.microsoft.com/office/drawing/2014/main" id="{2D7CDD84-3A86-BCF8-5C23-0113E65DC8A5}"/>
              </a:ext>
            </a:extLst>
          </p:cNvPr>
          <p:cNvSpPr>
            <a:spLocks noGrp="1"/>
          </p:cNvSpPr>
          <p:nvPr>
            <p:ph type="title"/>
          </p:nvPr>
        </p:nvSpPr>
        <p:spPr>
          <a:xfrm>
            <a:off x="900000" y="540000"/>
            <a:ext cx="3831984"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13" name="Subtitle 2">
            <a:extLst>
              <a:ext uri="{FF2B5EF4-FFF2-40B4-BE49-F238E27FC236}">
                <a16:creationId xmlns:a16="http://schemas.microsoft.com/office/drawing/2014/main" id="{CD39C66D-C9FE-5E54-BF02-CBC827E0673F}"/>
              </a:ext>
            </a:extLst>
          </p:cNvPr>
          <p:cNvSpPr>
            <a:spLocks noGrp="1"/>
          </p:cNvSpPr>
          <p:nvPr>
            <p:ph type="subTitle" idx="10"/>
          </p:nvPr>
        </p:nvSpPr>
        <p:spPr>
          <a:xfrm>
            <a:off x="900001" y="1080000"/>
            <a:ext cx="3814874"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117059920"/>
      </p:ext>
    </p:extLst>
  </p:cSld>
  <p:clrMapOvr>
    <a:masterClrMapping/>
  </p:clrMapOvr>
  <p:transition spd="slow">
    <p:cove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9A343885-BB3E-E362-87CE-885E3E7554AC}"/>
              </a:ext>
            </a:extLst>
          </p:cNvPr>
          <p:cNvSpPr>
            <a:spLocks noGrp="1"/>
          </p:cNvSpPr>
          <p:nvPr>
            <p:ph type="pic" idx="11"/>
          </p:nvPr>
        </p:nvSpPr>
        <p:spPr>
          <a:xfrm>
            <a:off x="407754" y="-9727"/>
            <a:ext cx="11803701" cy="6867728"/>
          </a:xfrm>
          <a:custGeom>
            <a:avLst/>
            <a:gdLst>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5279248 w 6095999"/>
              <a:gd name="connsiteY4" fmla="*/ 918845 h 6857999"/>
              <a:gd name="connsiteX5" fmla="*/ 6095999 w 6095999"/>
              <a:gd name="connsiteY5" fmla="*/ 2510155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5279248 w 6095999"/>
              <a:gd name="connsiteY4" fmla="*/ 918845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4948508 w 6095999"/>
              <a:gd name="connsiteY4" fmla="*/ 1930522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93933 w 6095999"/>
              <a:gd name="connsiteY3" fmla="*/ 875489 h 6857999"/>
              <a:gd name="connsiteX4" fmla="*/ 4948508 w 6095999"/>
              <a:gd name="connsiteY4" fmla="*/ 1930522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9883 h 6867727"/>
              <a:gd name="connsiteX1" fmla="*/ 816751 w 6095999"/>
              <a:gd name="connsiteY1" fmla="*/ 928573 h 6867727"/>
              <a:gd name="connsiteX2" fmla="*/ 4721530 w 6095999"/>
              <a:gd name="connsiteY2" fmla="*/ 0 h 6867727"/>
              <a:gd name="connsiteX3" fmla="*/ 3893933 w 6095999"/>
              <a:gd name="connsiteY3" fmla="*/ 885217 h 6867727"/>
              <a:gd name="connsiteX4" fmla="*/ 4948508 w 6095999"/>
              <a:gd name="connsiteY4" fmla="*/ 1940250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0 w 6095999"/>
              <a:gd name="connsiteY0" fmla="*/ 2519883 h 6867727"/>
              <a:gd name="connsiteX1" fmla="*/ 816751 w 6095999"/>
              <a:gd name="connsiteY1" fmla="*/ 928573 h 6867727"/>
              <a:gd name="connsiteX2" fmla="*/ 4721530 w 6095999"/>
              <a:gd name="connsiteY2" fmla="*/ 0 h 6867727"/>
              <a:gd name="connsiteX3" fmla="*/ 3855022 w 6095999"/>
              <a:gd name="connsiteY3" fmla="*/ 836579 h 6867727"/>
              <a:gd name="connsiteX4" fmla="*/ 4948508 w 6095999"/>
              <a:gd name="connsiteY4" fmla="*/ 1940250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0 w 6095999"/>
              <a:gd name="connsiteY0" fmla="*/ 2519883 h 6867727"/>
              <a:gd name="connsiteX1" fmla="*/ 816751 w 6095999"/>
              <a:gd name="connsiteY1" fmla="*/ 928573 h 6867727"/>
              <a:gd name="connsiteX2" fmla="*/ 4721530 w 6095999"/>
              <a:gd name="connsiteY2" fmla="*/ 0 h 6867727"/>
              <a:gd name="connsiteX3" fmla="*/ 3855022 w 6095999"/>
              <a:gd name="connsiteY3" fmla="*/ 836579 h 6867727"/>
              <a:gd name="connsiteX4" fmla="*/ 4967964 w 6095999"/>
              <a:gd name="connsiteY4" fmla="*/ 1911067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5739692 w 11835691"/>
              <a:gd name="connsiteY0" fmla="*/ 2519883 h 6867727"/>
              <a:gd name="connsiteX1" fmla="*/ 0 w 11835691"/>
              <a:gd name="connsiteY1" fmla="*/ 14173 h 6867727"/>
              <a:gd name="connsiteX2" fmla="*/ 10461222 w 11835691"/>
              <a:gd name="connsiteY2" fmla="*/ 0 h 6867727"/>
              <a:gd name="connsiteX3" fmla="*/ 9594714 w 11835691"/>
              <a:gd name="connsiteY3" fmla="*/ 836579 h 6867727"/>
              <a:gd name="connsiteX4" fmla="*/ 10707656 w 11835691"/>
              <a:gd name="connsiteY4" fmla="*/ 1911067 h 6867727"/>
              <a:gd name="connsiteX5" fmla="*/ 11835691 w 11835691"/>
              <a:gd name="connsiteY5" fmla="*/ 788359 h 6867727"/>
              <a:gd name="connsiteX6" fmla="*/ 11835691 w 11835691"/>
              <a:gd name="connsiteY6" fmla="*/ 4357572 h 6867727"/>
              <a:gd name="connsiteX7" fmla="*/ 11018940 w 11835691"/>
              <a:gd name="connsiteY7" fmla="*/ 5948882 h 6867727"/>
              <a:gd name="connsiteX8" fmla="*/ 9604442 w 11835691"/>
              <a:gd name="connsiteY8" fmla="*/ 6867727 h 6867727"/>
              <a:gd name="connsiteX9" fmla="*/ 7970941 w 11835691"/>
              <a:gd name="connsiteY9" fmla="*/ 6867727 h 6867727"/>
              <a:gd name="connsiteX10" fmla="*/ 6556443 w 11835691"/>
              <a:gd name="connsiteY10" fmla="*/ 5948882 h 6867727"/>
              <a:gd name="connsiteX11" fmla="*/ 5739692 w 11835691"/>
              <a:gd name="connsiteY11" fmla="*/ 4357572 h 6867727"/>
              <a:gd name="connsiteX12" fmla="*/ 5739692 w 11835691"/>
              <a:gd name="connsiteY12" fmla="*/ 2519883 h 6867727"/>
              <a:gd name="connsiteX0" fmla="*/ 39283 w 11835691"/>
              <a:gd name="connsiteY0" fmla="*/ 272794 h 6867727"/>
              <a:gd name="connsiteX1" fmla="*/ 0 w 11835691"/>
              <a:gd name="connsiteY1" fmla="*/ 14173 h 6867727"/>
              <a:gd name="connsiteX2" fmla="*/ 10461222 w 11835691"/>
              <a:gd name="connsiteY2" fmla="*/ 0 h 6867727"/>
              <a:gd name="connsiteX3" fmla="*/ 9594714 w 11835691"/>
              <a:gd name="connsiteY3" fmla="*/ 836579 h 6867727"/>
              <a:gd name="connsiteX4" fmla="*/ 10707656 w 11835691"/>
              <a:gd name="connsiteY4" fmla="*/ 1911067 h 6867727"/>
              <a:gd name="connsiteX5" fmla="*/ 11835691 w 11835691"/>
              <a:gd name="connsiteY5" fmla="*/ 788359 h 6867727"/>
              <a:gd name="connsiteX6" fmla="*/ 11835691 w 11835691"/>
              <a:gd name="connsiteY6" fmla="*/ 4357572 h 6867727"/>
              <a:gd name="connsiteX7" fmla="*/ 11018940 w 11835691"/>
              <a:gd name="connsiteY7" fmla="*/ 5948882 h 6867727"/>
              <a:gd name="connsiteX8" fmla="*/ 9604442 w 11835691"/>
              <a:gd name="connsiteY8" fmla="*/ 6867727 h 6867727"/>
              <a:gd name="connsiteX9" fmla="*/ 7970941 w 11835691"/>
              <a:gd name="connsiteY9" fmla="*/ 6867727 h 6867727"/>
              <a:gd name="connsiteX10" fmla="*/ 6556443 w 11835691"/>
              <a:gd name="connsiteY10" fmla="*/ 5948882 h 6867727"/>
              <a:gd name="connsiteX11" fmla="*/ 5739692 w 11835691"/>
              <a:gd name="connsiteY11" fmla="*/ 4357572 h 6867727"/>
              <a:gd name="connsiteX12" fmla="*/ 39283 w 11835691"/>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6517160 w 11796408"/>
              <a:gd name="connsiteY10" fmla="*/ 5948882 h 6867727"/>
              <a:gd name="connsiteX11" fmla="*/ 5700409 w 11796408"/>
              <a:gd name="connsiteY11" fmla="*/ 43575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6517160 w 11796408"/>
              <a:gd name="connsiteY10" fmla="*/ 5948882 h 6867727"/>
              <a:gd name="connsiteX11" fmla="*/ 87549 w 11796408"/>
              <a:gd name="connsiteY11" fmla="*/ 2427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164999 w 11796408"/>
              <a:gd name="connsiteY10" fmla="*/ 287384 h 6867727"/>
              <a:gd name="connsiteX11" fmla="*/ 87549 w 11796408"/>
              <a:gd name="connsiteY11" fmla="*/ 2427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13343 w 11796408"/>
              <a:gd name="connsiteY9" fmla="*/ 505838 h 6867727"/>
              <a:gd name="connsiteX10" fmla="*/ 164999 w 11796408"/>
              <a:gd name="connsiteY10" fmla="*/ 287384 h 6867727"/>
              <a:gd name="connsiteX11" fmla="*/ 87549 w 11796408"/>
              <a:gd name="connsiteY11" fmla="*/ 242772 h 6867727"/>
              <a:gd name="connsiteX12" fmla="*/ 0 w 11796408"/>
              <a:gd name="connsiteY12" fmla="*/ 272794 h 6867727"/>
              <a:gd name="connsiteX0" fmla="*/ 0 w 11796408"/>
              <a:gd name="connsiteY0" fmla="*/ 272794 h 5948882"/>
              <a:gd name="connsiteX1" fmla="*/ 9355 w 11796408"/>
              <a:gd name="connsiteY1" fmla="*/ 4445 h 5948882"/>
              <a:gd name="connsiteX2" fmla="*/ 10421939 w 11796408"/>
              <a:gd name="connsiteY2" fmla="*/ 0 h 5948882"/>
              <a:gd name="connsiteX3" fmla="*/ 9555431 w 11796408"/>
              <a:gd name="connsiteY3" fmla="*/ 836579 h 5948882"/>
              <a:gd name="connsiteX4" fmla="*/ 10668373 w 11796408"/>
              <a:gd name="connsiteY4" fmla="*/ 1911067 h 5948882"/>
              <a:gd name="connsiteX5" fmla="*/ 11796408 w 11796408"/>
              <a:gd name="connsiteY5" fmla="*/ 788359 h 5948882"/>
              <a:gd name="connsiteX6" fmla="*/ 11796408 w 11796408"/>
              <a:gd name="connsiteY6" fmla="*/ 4357572 h 5948882"/>
              <a:gd name="connsiteX7" fmla="*/ 10979657 w 11796408"/>
              <a:gd name="connsiteY7" fmla="*/ 5948882 h 5948882"/>
              <a:gd name="connsiteX8" fmla="*/ 100147 w 11796408"/>
              <a:gd name="connsiteY8" fmla="*/ 564204 h 5948882"/>
              <a:gd name="connsiteX9" fmla="*/ 13343 w 11796408"/>
              <a:gd name="connsiteY9" fmla="*/ 505838 h 5948882"/>
              <a:gd name="connsiteX10" fmla="*/ 164999 w 11796408"/>
              <a:gd name="connsiteY10" fmla="*/ 287384 h 5948882"/>
              <a:gd name="connsiteX11" fmla="*/ 87549 w 11796408"/>
              <a:gd name="connsiteY11" fmla="*/ 242772 h 5948882"/>
              <a:gd name="connsiteX12" fmla="*/ 0 w 11796408"/>
              <a:gd name="connsiteY12" fmla="*/ 272794 h 594888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337597 w 11796408"/>
              <a:gd name="connsiteY7" fmla="*/ 374933 h 4357572"/>
              <a:gd name="connsiteX8" fmla="*/ 100147 w 11796408"/>
              <a:gd name="connsiteY8" fmla="*/ 564204 h 4357572"/>
              <a:gd name="connsiteX9" fmla="*/ 13343 w 11796408"/>
              <a:gd name="connsiteY9" fmla="*/ 505838 h 4357572"/>
              <a:gd name="connsiteX10" fmla="*/ 164999 w 11796408"/>
              <a:gd name="connsiteY10" fmla="*/ 287384 h 4357572"/>
              <a:gd name="connsiteX11" fmla="*/ 87549 w 11796408"/>
              <a:gd name="connsiteY11" fmla="*/ 242772 h 4357572"/>
              <a:gd name="connsiteX12" fmla="*/ 0 w 11796408"/>
              <a:gd name="connsiteY12"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4779522 w 11796408"/>
              <a:gd name="connsiteY7" fmla="*/ 1926076 h 4357572"/>
              <a:gd name="connsiteX8" fmla="*/ 337597 w 11796408"/>
              <a:gd name="connsiteY8" fmla="*/ 374933 h 4357572"/>
              <a:gd name="connsiteX9" fmla="*/ 100147 w 11796408"/>
              <a:gd name="connsiteY9" fmla="*/ 564204 h 4357572"/>
              <a:gd name="connsiteX10" fmla="*/ 13343 w 11796408"/>
              <a:gd name="connsiteY10" fmla="*/ 505838 h 4357572"/>
              <a:gd name="connsiteX11" fmla="*/ 164999 w 11796408"/>
              <a:gd name="connsiteY11" fmla="*/ 287384 h 4357572"/>
              <a:gd name="connsiteX12" fmla="*/ 87549 w 11796408"/>
              <a:gd name="connsiteY12" fmla="*/ 242772 h 4357572"/>
              <a:gd name="connsiteX13" fmla="*/ 0 w 11796408"/>
              <a:gd name="connsiteY13"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693905 w 11796408"/>
              <a:gd name="connsiteY7" fmla="*/ 573931 h 4357572"/>
              <a:gd name="connsiteX8" fmla="*/ 337597 w 11796408"/>
              <a:gd name="connsiteY8" fmla="*/ 374933 h 4357572"/>
              <a:gd name="connsiteX9" fmla="*/ 100147 w 11796408"/>
              <a:gd name="connsiteY9" fmla="*/ 564204 h 4357572"/>
              <a:gd name="connsiteX10" fmla="*/ 13343 w 11796408"/>
              <a:gd name="connsiteY10" fmla="*/ 505838 h 4357572"/>
              <a:gd name="connsiteX11" fmla="*/ 164999 w 11796408"/>
              <a:gd name="connsiteY11" fmla="*/ 287384 h 4357572"/>
              <a:gd name="connsiteX12" fmla="*/ 87549 w 11796408"/>
              <a:gd name="connsiteY12" fmla="*/ 242772 h 4357572"/>
              <a:gd name="connsiteX13" fmla="*/ 0 w 11796408"/>
              <a:gd name="connsiteY13"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5168628 w 11796408"/>
              <a:gd name="connsiteY7" fmla="*/ 2081718 h 4357572"/>
              <a:gd name="connsiteX8" fmla="*/ 693905 w 11796408"/>
              <a:gd name="connsiteY8" fmla="*/ 573931 h 4357572"/>
              <a:gd name="connsiteX9" fmla="*/ 337597 w 11796408"/>
              <a:gd name="connsiteY9" fmla="*/ 374933 h 4357572"/>
              <a:gd name="connsiteX10" fmla="*/ 100147 w 11796408"/>
              <a:gd name="connsiteY10" fmla="*/ 564204 h 4357572"/>
              <a:gd name="connsiteX11" fmla="*/ 13343 w 11796408"/>
              <a:gd name="connsiteY11" fmla="*/ 505838 h 4357572"/>
              <a:gd name="connsiteX12" fmla="*/ 164999 w 11796408"/>
              <a:gd name="connsiteY12" fmla="*/ 287384 h 4357572"/>
              <a:gd name="connsiteX13" fmla="*/ 87549 w 11796408"/>
              <a:gd name="connsiteY13" fmla="*/ 242772 h 4357572"/>
              <a:gd name="connsiteX14" fmla="*/ 0 w 11796408"/>
              <a:gd name="connsiteY14"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3240 w 11796408"/>
              <a:gd name="connsiteY7" fmla="*/ 1138135 h 4357572"/>
              <a:gd name="connsiteX8" fmla="*/ 693905 w 11796408"/>
              <a:gd name="connsiteY8" fmla="*/ 573931 h 4357572"/>
              <a:gd name="connsiteX9" fmla="*/ 337597 w 11796408"/>
              <a:gd name="connsiteY9" fmla="*/ 374933 h 4357572"/>
              <a:gd name="connsiteX10" fmla="*/ 100147 w 11796408"/>
              <a:gd name="connsiteY10" fmla="*/ 564204 h 4357572"/>
              <a:gd name="connsiteX11" fmla="*/ 13343 w 11796408"/>
              <a:gd name="connsiteY11" fmla="*/ 505838 h 4357572"/>
              <a:gd name="connsiteX12" fmla="*/ 164999 w 11796408"/>
              <a:gd name="connsiteY12" fmla="*/ 287384 h 4357572"/>
              <a:gd name="connsiteX13" fmla="*/ 87549 w 11796408"/>
              <a:gd name="connsiteY13" fmla="*/ 242772 h 4357572"/>
              <a:gd name="connsiteX14" fmla="*/ 0 w 11796408"/>
              <a:gd name="connsiteY14"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4808705 w 11796408"/>
              <a:gd name="connsiteY7" fmla="*/ 2451370 h 4357572"/>
              <a:gd name="connsiteX8" fmla="*/ 3240 w 11796408"/>
              <a:gd name="connsiteY8" fmla="*/ 1138135 h 4357572"/>
              <a:gd name="connsiteX9" fmla="*/ 693905 w 11796408"/>
              <a:gd name="connsiteY9" fmla="*/ 573931 h 4357572"/>
              <a:gd name="connsiteX10" fmla="*/ 337597 w 11796408"/>
              <a:gd name="connsiteY10" fmla="*/ 374933 h 4357572"/>
              <a:gd name="connsiteX11" fmla="*/ 100147 w 11796408"/>
              <a:gd name="connsiteY11" fmla="*/ 564204 h 4357572"/>
              <a:gd name="connsiteX12" fmla="*/ 13343 w 11796408"/>
              <a:gd name="connsiteY12" fmla="*/ 505838 h 4357572"/>
              <a:gd name="connsiteX13" fmla="*/ 164999 w 11796408"/>
              <a:gd name="connsiteY13" fmla="*/ 287384 h 4357572"/>
              <a:gd name="connsiteX14" fmla="*/ 87549 w 11796408"/>
              <a:gd name="connsiteY14" fmla="*/ 242772 h 4357572"/>
              <a:gd name="connsiteX15" fmla="*/ 0 w 11796408"/>
              <a:gd name="connsiteY15" fmla="*/ 272794 h 4357572"/>
              <a:gd name="connsiteX0" fmla="*/ 16214 w 11812622"/>
              <a:gd name="connsiteY0" fmla="*/ 272794 h 6887183"/>
              <a:gd name="connsiteX1" fmla="*/ 25569 w 11812622"/>
              <a:gd name="connsiteY1" fmla="*/ 4445 h 6887183"/>
              <a:gd name="connsiteX2" fmla="*/ 10438153 w 11812622"/>
              <a:gd name="connsiteY2" fmla="*/ 0 h 6887183"/>
              <a:gd name="connsiteX3" fmla="*/ 9571645 w 11812622"/>
              <a:gd name="connsiteY3" fmla="*/ 836579 h 6887183"/>
              <a:gd name="connsiteX4" fmla="*/ 10684587 w 11812622"/>
              <a:gd name="connsiteY4" fmla="*/ 1911067 h 6887183"/>
              <a:gd name="connsiteX5" fmla="*/ 11812622 w 11812622"/>
              <a:gd name="connsiteY5" fmla="*/ 788359 h 6887183"/>
              <a:gd name="connsiteX6" fmla="*/ 11812622 w 11812622"/>
              <a:gd name="connsiteY6" fmla="*/ 4357572 h 6887183"/>
              <a:gd name="connsiteX7" fmla="*/ 0 w 11812622"/>
              <a:gd name="connsiteY7" fmla="*/ 6887183 h 6887183"/>
              <a:gd name="connsiteX8" fmla="*/ 19454 w 11812622"/>
              <a:gd name="connsiteY8" fmla="*/ 1138135 h 6887183"/>
              <a:gd name="connsiteX9" fmla="*/ 710119 w 11812622"/>
              <a:gd name="connsiteY9" fmla="*/ 573931 h 6887183"/>
              <a:gd name="connsiteX10" fmla="*/ 353811 w 11812622"/>
              <a:gd name="connsiteY10" fmla="*/ 374933 h 6887183"/>
              <a:gd name="connsiteX11" fmla="*/ 116361 w 11812622"/>
              <a:gd name="connsiteY11" fmla="*/ 564204 h 6887183"/>
              <a:gd name="connsiteX12" fmla="*/ 29557 w 11812622"/>
              <a:gd name="connsiteY12" fmla="*/ 505838 h 6887183"/>
              <a:gd name="connsiteX13" fmla="*/ 181213 w 11812622"/>
              <a:gd name="connsiteY13" fmla="*/ 287384 h 6887183"/>
              <a:gd name="connsiteX14" fmla="*/ 103763 w 11812622"/>
              <a:gd name="connsiteY14" fmla="*/ 242772 h 6887183"/>
              <a:gd name="connsiteX15" fmla="*/ 16214 w 11812622"/>
              <a:gd name="connsiteY15" fmla="*/ 272794 h 6887183"/>
              <a:gd name="connsiteX0" fmla="*/ 0 w 11796408"/>
              <a:gd name="connsiteY0" fmla="*/ 272794 h 6867728"/>
              <a:gd name="connsiteX1" fmla="*/ 9355 w 11796408"/>
              <a:gd name="connsiteY1" fmla="*/ 4445 h 6867728"/>
              <a:gd name="connsiteX2" fmla="*/ 10421939 w 11796408"/>
              <a:gd name="connsiteY2" fmla="*/ 0 h 6867728"/>
              <a:gd name="connsiteX3" fmla="*/ 9555431 w 11796408"/>
              <a:gd name="connsiteY3" fmla="*/ 836579 h 6867728"/>
              <a:gd name="connsiteX4" fmla="*/ 10668373 w 11796408"/>
              <a:gd name="connsiteY4" fmla="*/ 1911067 h 6867728"/>
              <a:gd name="connsiteX5" fmla="*/ 11796408 w 11796408"/>
              <a:gd name="connsiteY5" fmla="*/ 788359 h 6867728"/>
              <a:gd name="connsiteX6" fmla="*/ 11796408 w 11796408"/>
              <a:gd name="connsiteY6" fmla="*/ 4357572 h 6867728"/>
              <a:gd name="connsiteX7" fmla="*/ 12969 w 11796408"/>
              <a:gd name="connsiteY7" fmla="*/ 6867728 h 6867728"/>
              <a:gd name="connsiteX8" fmla="*/ 3240 w 11796408"/>
              <a:gd name="connsiteY8" fmla="*/ 1138135 h 6867728"/>
              <a:gd name="connsiteX9" fmla="*/ 693905 w 11796408"/>
              <a:gd name="connsiteY9" fmla="*/ 573931 h 6867728"/>
              <a:gd name="connsiteX10" fmla="*/ 337597 w 11796408"/>
              <a:gd name="connsiteY10" fmla="*/ 374933 h 6867728"/>
              <a:gd name="connsiteX11" fmla="*/ 100147 w 11796408"/>
              <a:gd name="connsiteY11" fmla="*/ 564204 h 6867728"/>
              <a:gd name="connsiteX12" fmla="*/ 13343 w 11796408"/>
              <a:gd name="connsiteY12" fmla="*/ 505838 h 6867728"/>
              <a:gd name="connsiteX13" fmla="*/ 164999 w 11796408"/>
              <a:gd name="connsiteY13" fmla="*/ 287384 h 6867728"/>
              <a:gd name="connsiteX14" fmla="*/ 87549 w 11796408"/>
              <a:gd name="connsiteY14" fmla="*/ 242772 h 6867728"/>
              <a:gd name="connsiteX15" fmla="*/ 0 w 11796408"/>
              <a:gd name="connsiteY15" fmla="*/ 272794 h 6867728"/>
              <a:gd name="connsiteX0" fmla="*/ 0 w 11796408"/>
              <a:gd name="connsiteY0" fmla="*/ 272794 h 6896491"/>
              <a:gd name="connsiteX1" fmla="*/ 9355 w 11796408"/>
              <a:gd name="connsiteY1" fmla="*/ 4445 h 6896491"/>
              <a:gd name="connsiteX2" fmla="*/ 10421939 w 11796408"/>
              <a:gd name="connsiteY2" fmla="*/ 0 h 6896491"/>
              <a:gd name="connsiteX3" fmla="*/ 9555431 w 11796408"/>
              <a:gd name="connsiteY3" fmla="*/ 836579 h 6896491"/>
              <a:gd name="connsiteX4" fmla="*/ 10668373 w 11796408"/>
              <a:gd name="connsiteY4" fmla="*/ 1911067 h 6896491"/>
              <a:gd name="connsiteX5" fmla="*/ 11796408 w 11796408"/>
              <a:gd name="connsiteY5" fmla="*/ 788359 h 6896491"/>
              <a:gd name="connsiteX6" fmla="*/ 11796408 w 11796408"/>
              <a:gd name="connsiteY6" fmla="*/ 6896491 h 6896491"/>
              <a:gd name="connsiteX7" fmla="*/ 12969 w 11796408"/>
              <a:gd name="connsiteY7" fmla="*/ 6867728 h 6896491"/>
              <a:gd name="connsiteX8" fmla="*/ 3240 w 11796408"/>
              <a:gd name="connsiteY8" fmla="*/ 1138135 h 6896491"/>
              <a:gd name="connsiteX9" fmla="*/ 693905 w 11796408"/>
              <a:gd name="connsiteY9" fmla="*/ 573931 h 6896491"/>
              <a:gd name="connsiteX10" fmla="*/ 337597 w 11796408"/>
              <a:gd name="connsiteY10" fmla="*/ 374933 h 6896491"/>
              <a:gd name="connsiteX11" fmla="*/ 100147 w 11796408"/>
              <a:gd name="connsiteY11" fmla="*/ 564204 h 6896491"/>
              <a:gd name="connsiteX12" fmla="*/ 13343 w 11796408"/>
              <a:gd name="connsiteY12" fmla="*/ 505838 h 6896491"/>
              <a:gd name="connsiteX13" fmla="*/ 164999 w 11796408"/>
              <a:gd name="connsiteY13" fmla="*/ 287384 h 6896491"/>
              <a:gd name="connsiteX14" fmla="*/ 87549 w 11796408"/>
              <a:gd name="connsiteY14" fmla="*/ 242772 h 6896491"/>
              <a:gd name="connsiteX15" fmla="*/ 0 w 11796408"/>
              <a:gd name="connsiteY15" fmla="*/ 272794 h 6896491"/>
              <a:gd name="connsiteX0" fmla="*/ 0 w 11815863"/>
              <a:gd name="connsiteY0" fmla="*/ 272794 h 6867728"/>
              <a:gd name="connsiteX1" fmla="*/ 9355 w 11815863"/>
              <a:gd name="connsiteY1" fmla="*/ 4445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0 w 11815863"/>
              <a:gd name="connsiteY0" fmla="*/ 272794 h 6867728"/>
              <a:gd name="connsiteX1" fmla="*/ 72200 w 11815863"/>
              <a:gd name="connsiteY1" fmla="*/ 4445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0 w 11815863"/>
              <a:gd name="connsiteY0" fmla="*/ 272794 h 6867728"/>
              <a:gd name="connsiteX1" fmla="*/ 12497 w 11815863"/>
              <a:gd name="connsiteY1" fmla="*/ 7587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162938 w 11813802"/>
              <a:gd name="connsiteY13" fmla="*/ 287384 h 6867728"/>
              <a:gd name="connsiteX14" fmla="*/ 85488 w 11813802"/>
              <a:gd name="connsiteY14" fmla="*/ 24277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162938 w 11813802"/>
              <a:gd name="connsiteY13" fmla="*/ 287384 h 6867728"/>
              <a:gd name="connsiteX14" fmla="*/ 38354 w 11813802"/>
              <a:gd name="connsiteY14" fmla="*/ 286763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38354 w 11813802"/>
              <a:gd name="connsiteY14" fmla="*/ 286763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35212 w 11813802"/>
              <a:gd name="connsiteY14" fmla="*/ 308758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148333 w 11813802"/>
              <a:gd name="connsiteY14" fmla="*/ 230201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131289 w 11813802"/>
              <a:gd name="connsiteY10" fmla="*/ 409498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204792 w 11813802"/>
              <a:gd name="connsiteY9" fmla="*/ 492232 h 6867728"/>
              <a:gd name="connsiteX10" fmla="*/ 131289 w 11813802"/>
              <a:gd name="connsiteY10" fmla="*/ 409498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3548 w 11806842"/>
              <a:gd name="connsiteY0" fmla="*/ 332497 h 6867728"/>
              <a:gd name="connsiteX1" fmla="*/ 3476 w 11806842"/>
              <a:gd name="connsiteY1" fmla="*/ 7587 h 6867728"/>
              <a:gd name="connsiteX2" fmla="*/ 10412918 w 11806842"/>
              <a:gd name="connsiteY2" fmla="*/ 0 h 6867728"/>
              <a:gd name="connsiteX3" fmla="*/ 9546410 w 11806842"/>
              <a:gd name="connsiteY3" fmla="*/ 836579 h 6867728"/>
              <a:gd name="connsiteX4" fmla="*/ 10659352 w 11806842"/>
              <a:gd name="connsiteY4" fmla="*/ 1911067 h 6867728"/>
              <a:gd name="connsiteX5" fmla="*/ 11787387 w 11806842"/>
              <a:gd name="connsiteY5" fmla="*/ 788359 h 6867728"/>
              <a:gd name="connsiteX6" fmla="*/ 11806842 w 11806842"/>
              <a:gd name="connsiteY6" fmla="*/ 6867308 h 6867728"/>
              <a:gd name="connsiteX7" fmla="*/ 3948 w 11806842"/>
              <a:gd name="connsiteY7" fmla="*/ 6867728 h 6867728"/>
              <a:gd name="connsiteX8" fmla="*/ 9930 w 11806842"/>
              <a:gd name="connsiteY8" fmla="*/ 691933 h 6867728"/>
              <a:gd name="connsiteX9" fmla="*/ 197832 w 11806842"/>
              <a:gd name="connsiteY9" fmla="*/ 492232 h 6867728"/>
              <a:gd name="connsiteX10" fmla="*/ 124329 w 11806842"/>
              <a:gd name="connsiteY10" fmla="*/ 409498 h 6867728"/>
              <a:gd name="connsiteX11" fmla="*/ 0 w 11806842"/>
              <a:gd name="connsiteY11" fmla="*/ 523354 h 6867728"/>
              <a:gd name="connsiteX12" fmla="*/ 10606 w 11806842"/>
              <a:gd name="connsiteY12" fmla="*/ 477558 h 6867728"/>
              <a:gd name="connsiteX13" fmla="*/ 89990 w 11806842"/>
              <a:gd name="connsiteY13" fmla="*/ 381652 h 6867728"/>
              <a:gd name="connsiteX14" fmla="*/ 47105 w 11806842"/>
              <a:gd name="connsiteY14" fmla="*/ 286762 h 6867728"/>
              <a:gd name="connsiteX15" fmla="*/ 3548 w 11806842"/>
              <a:gd name="connsiteY15" fmla="*/ 332497 h 6867728"/>
              <a:gd name="connsiteX0" fmla="*/ 3548 w 11806842"/>
              <a:gd name="connsiteY0" fmla="*/ 313447 h 6867728"/>
              <a:gd name="connsiteX1" fmla="*/ 3476 w 11806842"/>
              <a:gd name="connsiteY1" fmla="*/ 7587 h 6867728"/>
              <a:gd name="connsiteX2" fmla="*/ 10412918 w 11806842"/>
              <a:gd name="connsiteY2" fmla="*/ 0 h 6867728"/>
              <a:gd name="connsiteX3" fmla="*/ 9546410 w 11806842"/>
              <a:gd name="connsiteY3" fmla="*/ 836579 h 6867728"/>
              <a:gd name="connsiteX4" fmla="*/ 10659352 w 11806842"/>
              <a:gd name="connsiteY4" fmla="*/ 1911067 h 6867728"/>
              <a:gd name="connsiteX5" fmla="*/ 11787387 w 11806842"/>
              <a:gd name="connsiteY5" fmla="*/ 788359 h 6867728"/>
              <a:gd name="connsiteX6" fmla="*/ 11806842 w 11806842"/>
              <a:gd name="connsiteY6" fmla="*/ 6867308 h 6867728"/>
              <a:gd name="connsiteX7" fmla="*/ 3948 w 11806842"/>
              <a:gd name="connsiteY7" fmla="*/ 6867728 h 6867728"/>
              <a:gd name="connsiteX8" fmla="*/ 9930 w 11806842"/>
              <a:gd name="connsiteY8" fmla="*/ 691933 h 6867728"/>
              <a:gd name="connsiteX9" fmla="*/ 197832 w 11806842"/>
              <a:gd name="connsiteY9" fmla="*/ 492232 h 6867728"/>
              <a:gd name="connsiteX10" fmla="*/ 124329 w 11806842"/>
              <a:gd name="connsiteY10" fmla="*/ 409498 h 6867728"/>
              <a:gd name="connsiteX11" fmla="*/ 0 w 11806842"/>
              <a:gd name="connsiteY11" fmla="*/ 523354 h 6867728"/>
              <a:gd name="connsiteX12" fmla="*/ 10606 w 11806842"/>
              <a:gd name="connsiteY12" fmla="*/ 477558 h 6867728"/>
              <a:gd name="connsiteX13" fmla="*/ 89990 w 11806842"/>
              <a:gd name="connsiteY13" fmla="*/ 381652 h 6867728"/>
              <a:gd name="connsiteX14" fmla="*/ 47105 w 11806842"/>
              <a:gd name="connsiteY14" fmla="*/ 286762 h 6867728"/>
              <a:gd name="connsiteX15" fmla="*/ 3548 w 11806842"/>
              <a:gd name="connsiteY15" fmla="*/ 313447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224532 w 11984269"/>
              <a:gd name="connsiteY14" fmla="*/ 28676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203101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198339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81705 w 11984269"/>
              <a:gd name="connsiteY13" fmla="*/ 376889 h 6867728"/>
              <a:gd name="connsiteX14" fmla="*/ 198339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84570 w 11984269"/>
              <a:gd name="connsiteY11" fmla="*/ 530498 h 6867728"/>
              <a:gd name="connsiteX12" fmla="*/ 188033 w 11984269"/>
              <a:gd name="connsiteY12" fmla="*/ 477558 h 6867728"/>
              <a:gd name="connsiteX13" fmla="*/ 281705 w 11984269"/>
              <a:gd name="connsiteY13" fmla="*/ 376889 h 6867728"/>
              <a:gd name="connsiteX14" fmla="*/ 198339 w 11984269"/>
              <a:gd name="connsiteY14" fmla="*/ 305812 h 6867728"/>
              <a:gd name="connsiteX15" fmla="*/ 0 w 11984269"/>
              <a:gd name="connsiteY15" fmla="*/ 222960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77558 h 6867728"/>
              <a:gd name="connsiteX13" fmla="*/ 100802 w 11803366"/>
              <a:gd name="connsiteY13" fmla="*/ 376889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77558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35705 w 11803366"/>
              <a:gd name="connsiteY12" fmla="*/ 456127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9511 w 11803366"/>
              <a:gd name="connsiteY12" fmla="*/ 477558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97717 w 11898630"/>
              <a:gd name="connsiteY0" fmla="*/ 311066 h 6867728"/>
              <a:gd name="connsiteX1" fmla="*/ 95264 w 11898630"/>
              <a:gd name="connsiteY1" fmla="*/ 7587 h 6867728"/>
              <a:gd name="connsiteX2" fmla="*/ 10504706 w 11898630"/>
              <a:gd name="connsiteY2" fmla="*/ 0 h 6867728"/>
              <a:gd name="connsiteX3" fmla="*/ 9638198 w 11898630"/>
              <a:gd name="connsiteY3" fmla="*/ 836579 h 6867728"/>
              <a:gd name="connsiteX4" fmla="*/ 10751140 w 11898630"/>
              <a:gd name="connsiteY4" fmla="*/ 1911067 h 6867728"/>
              <a:gd name="connsiteX5" fmla="*/ 11879175 w 11898630"/>
              <a:gd name="connsiteY5" fmla="*/ 788359 h 6867728"/>
              <a:gd name="connsiteX6" fmla="*/ 11898630 w 11898630"/>
              <a:gd name="connsiteY6" fmla="*/ 6867308 h 6867728"/>
              <a:gd name="connsiteX7" fmla="*/ 95736 w 11898630"/>
              <a:gd name="connsiteY7" fmla="*/ 6867728 h 6867728"/>
              <a:gd name="connsiteX8" fmla="*/ 101718 w 11898630"/>
              <a:gd name="connsiteY8" fmla="*/ 691933 h 6867728"/>
              <a:gd name="connsiteX9" fmla="*/ 303907 w 11898630"/>
              <a:gd name="connsiteY9" fmla="*/ 487469 h 6867728"/>
              <a:gd name="connsiteX10" fmla="*/ 220879 w 11898630"/>
              <a:gd name="connsiteY10" fmla="*/ 414260 h 6867728"/>
              <a:gd name="connsiteX11" fmla="*/ 98931 w 11898630"/>
              <a:gd name="connsiteY11" fmla="*/ 530498 h 6867728"/>
              <a:gd name="connsiteX12" fmla="*/ 0 w 11898630"/>
              <a:gd name="connsiteY12" fmla="*/ 418026 h 6867728"/>
              <a:gd name="connsiteX13" fmla="*/ 193685 w 11898630"/>
              <a:gd name="connsiteY13" fmla="*/ 379270 h 6867728"/>
              <a:gd name="connsiteX14" fmla="*/ 112700 w 11898630"/>
              <a:gd name="connsiteY14" fmla="*/ 305812 h 6867728"/>
              <a:gd name="connsiteX15" fmla="*/ 97717 w 11898630"/>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2367 w 11803366"/>
              <a:gd name="connsiteY12" fmla="*/ 472794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2367 w 11803366"/>
              <a:gd name="connsiteY12" fmla="*/ 472794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1981 w 11802894"/>
              <a:gd name="connsiteY0" fmla="*/ 311066 h 6867728"/>
              <a:gd name="connsiteX1" fmla="*/ 299565 w 11802894"/>
              <a:gd name="connsiteY1" fmla="*/ 62356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5982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7216 w 11808129"/>
              <a:gd name="connsiteY0" fmla="*/ 311066 h 6867728"/>
              <a:gd name="connsiteX1" fmla="*/ 0 w 11808129"/>
              <a:gd name="connsiteY1" fmla="*/ 7587 h 6867728"/>
              <a:gd name="connsiteX2" fmla="*/ 10414205 w 11808129"/>
              <a:gd name="connsiteY2" fmla="*/ 0 h 6867728"/>
              <a:gd name="connsiteX3" fmla="*/ 9547697 w 11808129"/>
              <a:gd name="connsiteY3" fmla="*/ 836579 h 6867728"/>
              <a:gd name="connsiteX4" fmla="*/ 10660639 w 11808129"/>
              <a:gd name="connsiteY4" fmla="*/ 1911067 h 6867728"/>
              <a:gd name="connsiteX5" fmla="*/ 11788674 w 11808129"/>
              <a:gd name="connsiteY5" fmla="*/ 788359 h 6867728"/>
              <a:gd name="connsiteX6" fmla="*/ 11808129 w 11808129"/>
              <a:gd name="connsiteY6" fmla="*/ 6867308 h 6867728"/>
              <a:gd name="connsiteX7" fmla="*/ 5235 w 11808129"/>
              <a:gd name="connsiteY7" fmla="*/ 6867728 h 6867728"/>
              <a:gd name="connsiteX8" fmla="*/ 11217 w 11808129"/>
              <a:gd name="connsiteY8" fmla="*/ 691933 h 6867728"/>
              <a:gd name="connsiteX9" fmla="*/ 213406 w 11808129"/>
              <a:gd name="connsiteY9" fmla="*/ 487469 h 6867728"/>
              <a:gd name="connsiteX10" fmla="*/ 130378 w 11808129"/>
              <a:gd name="connsiteY10" fmla="*/ 414260 h 6867728"/>
              <a:gd name="connsiteX11" fmla="*/ 8430 w 11808129"/>
              <a:gd name="connsiteY11" fmla="*/ 530498 h 6867728"/>
              <a:gd name="connsiteX12" fmla="*/ 7130 w 11808129"/>
              <a:gd name="connsiteY12" fmla="*/ 472794 h 6867728"/>
              <a:gd name="connsiteX13" fmla="*/ 103184 w 11808129"/>
              <a:gd name="connsiteY13" fmla="*/ 379270 h 6867728"/>
              <a:gd name="connsiteX14" fmla="*/ 22199 w 11808129"/>
              <a:gd name="connsiteY14" fmla="*/ 305812 h 6867728"/>
              <a:gd name="connsiteX15" fmla="*/ 7216 w 11808129"/>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5982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5790 w 11802894"/>
              <a:gd name="connsiteY9" fmla="*/ 489850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5790 w 11802894"/>
              <a:gd name="connsiteY9" fmla="*/ 489850 h 6867728"/>
              <a:gd name="connsiteX10" fmla="*/ 118000 w 11802894"/>
              <a:gd name="connsiteY10" fmla="*/ 416641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2454 w 11803367"/>
              <a:gd name="connsiteY0" fmla="*/ 311066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2454 w 11803367"/>
              <a:gd name="connsiteY15" fmla="*/ 311066 h 6867728"/>
              <a:gd name="connsiteX0" fmla="*/ 73 w 11803367"/>
              <a:gd name="connsiteY0" fmla="*/ 313447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73 w 11803367"/>
              <a:gd name="connsiteY15" fmla="*/ 313447 h 6867728"/>
              <a:gd name="connsiteX0" fmla="*/ 73 w 11803367"/>
              <a:gd name="connsiteY0" fmla="*/ 313447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73 w 11803367"/>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0910 w 11805804"/>
              <a:gd name="connsiteY10" fmla="*/ 416641 h 6867728"/>
              <a:gd name="connsiteX11" fmla="*/ 6105 w 11805804"/>
              <a:gd name="connsiteY11" fmla="*/ 530498 h 6867728"/>
              <a:gd name="connsiteX12" fmla="*/ 4805 w 11805804"/>
              <a:gd name="connsiteY12" fmla="*/ 472794 h 6867728"/>
              <a:gd name="connsiteX13" fmla="*/ 100859 w 11805804"/>
              <a:gd name="connsiteY13" fmla="*/ 379270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0910 w 11805804"/>
              <a:gd name="connsiteY10" fmla="*/ 4166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3292 w 11805804"/>
              <a:gd name="connsiteY10" fmla="*/ 4166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99479 w 11805804"/>
              <a:gd name="connsiteY10" fmla="*/ 4928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3292 w 11805804"/>
              <a:gd name="connsiteY10" fmla="*/ 411879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239973 w 11805804"/>
              <a:gd name="connsiteY10" fmla="*/ 185660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4891 w 11805804"/>
              <a:gd name="connsiteY0" fmla="*/ 320591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4891 w 11805804"/>
              <a:gd name="connsiteY0" fmla="*/ 320591 h 6867728"/>
              <a:gd name="connsiteX1" fmla="*/ 76255 w 11805804"/>
              <a:gd name="connsiteY1" fmla="*/ 81406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4891 w 11805804"/>
              <a:gd name="connsiteY0" fmla="*/ 320591 h 6867728"/>
              <a:gd name="connsiteX1" fmla="*/ 481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177431 w 11802894"/>
              <a:gd name="connsiteY8" fmla="*/ 787183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2764 w 11802894"/>
              <a:gd name="connsiteY10" fmla="*/ 416642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20591 h 6867728"/>
              <a:gd name="connsiteX0" fmla="*/ 0 w 11812819"/>
              <a:gd name="connsiteY0" fmla="*/ 287253 h 6867728"/>
              <a:gd name="connsiteX1" fmla="*/ 11832 w 11812819"/>
              <a:gd name="connsiteY1" fmla="*/ 9968 h 6867728"/>
              <a:gd name="connsiteX2" fmla="*/ 10418895 w 11812819"/>
              <a:gd name="connsiteY2" fmla="*/ 0 h 6867728"/>
              <a:gd name="connsiteX3" fmla="*/ 9552387 w 11812819"/>
              <a:gd name="connsiteY3" fmla="*/ 836579 h 6867728"/>
              <a:gd name="connsiteX4" fmla="*/ 10665329 w 11812819"/>
              <a:gd name="connsiteY4" fmla="*/ 1911067 h 6867728"/>
              <a:gd name="connsiteX5" fmla="*/ 11793364 w 11812819"/>
              <a:gd name="connsiteY5" fmla="*/ 788359 h 6867728"/>
              <a:gd name="connsiteX6" fmla="*/ 11812819 w 11812819"/>
              <a:gd name="connsiteY6" fmla="*/ 6867308 h 6867728"/>
              <a:gd name="connsiteX7" fmla="*/ 9925 w 11812819"/>
              <a:gd name="connsiteY7" fmla="*/ 6867728 h 6867728"/>
              <a:gd name="connsiteX8" fmla="*/ 13525 w 11812819"/>
              <a:gd name="connsiteY8" fmla="*/ 687171 h 6867728"/>
              <a:gd name="connsiteX9" fmla="*/ 218096 w 11812819"/>
              <a:gd name="connsiteY9" fmla="*/ 487468 h 6867728"/>
              <a:gd name="connsiteX10" fmla="*/ 132689 w 11812819"/>
              <a:gd name="connsiteY10" fmla="*/ 416642 h 6867728"/>
              <a:gd name="connsiteX11" fmla="*/ 10739 w 11812819"/>
              <a:gd name="connsiteY11" fmla="*/ 535261 h 6867728"/>
              <a:gd name="connsiteX12" fmla="*/ 11820 w 11812819"/>
              <a:gd name="connsiteY12" fmla="*/ 472794 h 6867728"/>
              <a:gd name="connsiteX13" fmla="*/ 105493 w 11812819"/>
              <a:gd name="connsiteY13" fmla="*/ 381652 h 6867728"/>
              <a:gd name="connsiteX14" fmla="*/ 95945 w 11812819"/>
              <a:gd name="connsiteY14" fmla="*/ 234374 h 6867728"/>
              <a:gd name="connsiteX15" fmla="*/ 0 w 11812819"/>
              <a:gd name="connsiteY15" fmla="*/ 287253 h 6867728"/>
              <a:gd name="connsiteX0" fmla="*/ 1981 w 11802894"/>
              <a:gd name="connsiteY0" fmla="*/ 311066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11066 h 6867728"/>
              <a:gd name="connsiteX0" fmla="*/ 23412 w 11802894"/>
              <a:gd name="connsiteY0" fmla="*/ 258678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23412 w 11802894"/>
              <a:gd name="connsiteY15" fmla="*/ 258678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517734 w 11802894"/>
              <a:gd name="connsiteY9" fmla="*/ 5255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6374 w 11803700"/>
              <a:gd name="connsiteY13" fmla="*/ 381652 h 6867728"/>
              <a:gd name="connsiteX14" fmla="*/ 22533 w 11803700"/>
              <a:gd name="connsiteY14" fmla="*/ 305811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1611 w 11803700"/>
              <a:gd name="connsiteY13" fmla="*/ 381652 h 6867728"/>
              <a:gd name="connsiteX14" fmla="*/ 22533 w 11803700"/>
              <a:gd name="connsiteY14" fmla="*/ 305811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1611 w 11803700"/>
              <a:gd name="connsiteY13" fmla="*/ 381652 h 6867728"/>
              <a:gd name="connsiteX14" fmla="*/ 20152 w 11803700"/>
              <a:gd name="connsiteY14" fmla="*/ 301049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0152 w 11803700"/>
              <a:gd name="connsiteY14" fmla="*/ 301049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3447 h 6867728"/>
              <a:gd name="connsiteX0" fmla="*/ 2787 w 11803700"/>
              <a:gd name="connsiteY0" fmla="*/ 315829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5829 h 6867728"/>
              <a:gd name="connsiteX0" fmla="*/ 2787 w 11803700"/>
              <a:gd name="connsiteY0" fmla="*/ 315829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27814 w 11803700"/>
              <a:gd name="connsiteY11" fmla="*/ 563836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5829 h 6867728"/>
              <a:gd name="connsiteX0" fmla="*/ 3578 w 11804491"/>
              <a:gd name="connsiteY0" fmla="*/ 315829 h 6867728"/>
              <a:gd name="connsiteX1" fmla="*/ 3504 w 11804491"/>
              <a:gd name="connsiteY1" fmla="*/ 9968 h 6867728"/>
              <a:gd name="connsiteX2" fmla="*/ 10410567 w 11804491"/>
              <a:gd name="connsiteY2" fmla="*/ 0 h 6867728"/>
              <a:gd name="connsiteX3" fmla="*/ 9544059 w 11804491"/>
              <a:gd name="connsiteY3" fmla="*/ 836579 h 6867728"/>
              <a:gd name="connsiteX4" fmla="*/ 10657001 w 11804491"/>
              <a:gd name="connsiteY4" fmla="*/ 1911067 h 6867728"/>
              <a:gd name="connsiteX5" fmla="*/ 11785036 w 11804491"/>
              <a:gd name="connsiteY5" fmla="*/ 788359 h 6867728"/>
              <a:gd name="connsiteX6" fmla="*/ 11804491 w 11804491"/>
              <a:gd name="connsiteY6" fmla="*/ 6867308 h 6867728"/>
              <a:gd name="connsiteX7" fmla="*/ 1597 w 11804491"/>
              <a:gd name="connsiteY7" fmla="*/ 6867728 h 6867728"/>
              <a:gd name="connsiteX8" fmla="*/ 2815 w 11804491"/>
              <a:gd name="connsiteY8" fmla="*/ 691933 h 6867728"/>
              <a:gd name="connsiteX9" fmla="*/ 202625 w 11804491"/>
              <a:gd name="connsiteY9" fmla="*/ 489849 h 6867728"/>
              <a:gd name="connsiteX10" fmla="*/ 124361 w 11804491"/>
              <a:gd name="connsiteY10" fmla="*/ 416642 h 6867728"/>
              <a:gd name="connsiteX11" fmla="*/ 30 w 11804491"/>
              <a:gd name="connsiteY11" fmla="*/ 542405 h 6867728"/>
              <a:gd name="connsiteX12" fmla="*/ 3492 w 11804491"/>
              <a:gd name="connsiteY12" fmla="*/ 472794 h 6867728"/>
              <a:gd name="connsiteX13" fmla="*/ 92402 w 11804491"/>
              <a:gd name="connsiteY13" fmla="*/ 381652 h 6867728"/>
              <a:gd name="connsiteX14" fmla="*/ 23324 w 11804491"/>
              <a:gd name="connsiteY14" fmla="*/ 303430 h 6867728"/>
              <a:gd name="connsiteX15" fmla="*/ 3578 w 11804491"/>
              <a:gd name="connsiteY15" fmla="*/ 315829 h 6867728"/>
              <a:gd name="connsiteX0" fmla="*/ 3578 w 11804491"/>
              <a:gd name="connsiteY0" fmla="*/ 315829 h 6867728"/>
              <a:gd name="connsiteX1" fmla="*/ 3504 w 11804491"/>
              <a:gd name="connsiteY1" fmla="*/ 9968 h 6867728"/>
              <a:gd name="connsiteX2" fmla="*/ 10410567 w 11804491"/>
              <a:gd name="connsiteY2" fmla="*/ 0 h 6867728"/>
              <a:gd name="connsiteX3" fmla="*/ 9544059 w 11804491"/>
              <a:gd name="connsiteY3" fmla="*/ 836579 h 6867728"/>
              <a:gd name="connsiteX4" fmla="*/ 10657001 w 11804491"/>
              <a:gd name="connsiteY4" fmla="*/ 1911067 h 6867728"/>
              <a:gd name="connsiteX5" fmla="*/ 11785036 w 11804491"/>
              <a:gd name="connsiteY5" fmla="*/ 788359 h 6867728"/>
              <a:gd name="connsiteX6" fmla="*/ 11804491 w 11804491"/>
              <a:gd name="connsiteY6" fmla="*/ 6867308 h 6867728"/>
              <a:gd name="connsiteX7" fmla="*/ 1597 w 11804491"/>
              <a:gd name="connsiteY7" fmla="*/ 6867728 h 6867728"/>
              <a:gd name="connsiteX8" fmla="*/ 2815 w 11804491"/>
              <a:gd name="connsiteY8" fmla="*/ 691933 h 6867728"/>
              <a:gd name="connsiteX9" fmla="*/ 202625 w 11804491"/>
              <a:gd name="connsiteY9" fmla="*/ 489849 h 6867728"/>
              <a:gd name="connsiteX10" fmla="*/ 124361 w 11804491"/>
              <a:gd name="connsiteY10" fmla="*/ 416642 h 6867728"/>
              <a:gd name="connsiteX11" fmla="*/ 30 w 11804491"/>
              <a:gd name="connsiteY11" fmla="*/ 542405 h 6867728"/>
              <a:gd name="connsiteX12" fmla="*/ 3492 w 11804491"/>
              <a:gd name="connsiteY12" fmla="*/ 472794 h 6867728"/>
              <a:gd name="connsiteX13" fmla="*/ 92402 w 11804491"/>
              <a:gd name="connsiteY13" fmla="*/ 381652 h 6867728"/>
              <a:gd name="connsiteX14" fmla="*/ 20943 w 11804491"/>
              <a:gd name="connsiteY14" fmla="*/ 303430 h 6867728"/>
              <a:gd name="connsiteX15" fmla="*/ 3578 w 1180449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6383 w 11803701"/>
              <a:gd name="connsiteY11" fmla="*/ 532880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5206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5206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03701" h="6867728">
                <a:moveTo>
                  <a:pt x="2788" y="315829"/>
                </a:moveTo>
                <a:cubicBezTo>
                  <a:pt x="2764" y="207526"/>
                  <a:pt x="2738" y="113509"/>
                  <a:pt x="2714" y="5206"/>
                </a:cubicBezTo>
                <a:lnTo>
                  <a:pt x="10409777" y="0"/>
                </a:lnTo>
                <a:lnTo>
                  <a:pt x="9543269" y="836579"/>
                </a:lnTo>
                <a:lnTo>
                  <a:pt x="10656211" y="1911067"/>
                </a:lnTo>
                <a:lnTo>
                  <a:pt x="11784246" y="788359"/>
                </a:lnTo>
                <a:lnTo>
                  <a:pt x="11803701" y="6867308"/>
                </a:lnTo>
                <a:lnTo>
                  <a:pt x="807" y="6867728"/>
                </a:lnTo>
                <a:cubicBezTo>
                  <a:pt x="7292" y="4951379"/>
                  <a:pt x="-4460" y="2608282"/>
                  <a:pt x="2025" y="691933"/>
                </a:cubicBezTo>
                <a:lnTo>
                  <a:pt x="201835" y="489849"/>
                </a:lnTo>
                <a:lnTo>
                  <a:pt x="123571" y="416642"/>
                </a:lnTo>
                <a:lnTo>
                  <a:pt x="1621" y="535262"/>
                </a:lnTo>
                <a:cubicBezTo>
                  <a:pt x="1188" y="516027"/>
                  <a:pt x="3135" y="492029"/>
                  <a:pt x="2702" y="472794"/>
                </a:cubicBezTo>
                <a:lnTo>
                  <a:pt x="91612" y="381652"/>
                </a:lnTo>
                <a:lnTo>
                  <a:pt x="17772" y="303430"/>
                </a:lnTo>
                <a:lnTo>
                  <a:pt x="2788" y="315829"/>
                </a:ln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pic>
        <p:nvPicPr>
          <p:cNvPr id="6" name="Picture 5" descr="A picture containing text&#10;&#10;Description automatically generated">
            <a:extLst>
              <a:ext uri="{FF2B5EF4-FFF2-40B4-BE49-F238E27FC236}">
                <a16:creationId xmlns:a16="http://schemas.microsoft.com/office/drawing/2014/main" id="{E33E086C-0F82-50AA-5AFD-ACCC3538E0B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17" name="Rectangle 16">
            <a:extLst>
              <a:ext uri="{FF2B5EF4-FFF2-40B4-BE49-F238E27FC236}">
                <a16:creationId xmlns:a16="http://schemas.microsoft.com/office/drawing/2014/main" id="{1EAB3220-1A1B-B015-0A9D-928F5F699CF2}"/>
              </a:ext>
            </a:extLst>
          </p:cNvPr>
          <p:cNvSpPr/>
          <p:nvPr userDrawn="1"/>
        </p:nvSpPr>
        <p:spPr>
          <a:xfrm>
            <a:off x="621" y="-1"/>
            <a:ext cx="428017" cy="6858001"/>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8" name="TextBox 17">
            <a:extLst>
              <a:ext uri="{FF2B5EF4-FFF2-40B4-BE49-F238E27FC236}">
                <a16:creationId xmlns:a16="http://schemas.microsoft.com/office/drawing/2014/main" id="{B5DF49F2-53B2-9A68-F656-D88206305C85}"/>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grpSp>
        <p:nvGrpSpPr>
          <p:cNvPr id="2" name="Group 1">
            <a:extLst>
              <a:ext uri="{FF2B5EF4-FFF2-40B4-BE49-F238E27FC236}">
                <a16:creationId xmlns:a16="http://schemas.microsoft.com/office/drawing/2014/main" id="{E760629E-EDAA-8454-04E7-CEE0806908E3}"/>
              </a:ext>
            </a:extLst>
          </p:cNvPr>
          <p:cNvGrpSpPr/>
          <p:nvPr userDrawn="1"/>
        </p:nvGrpSpPr>
        <p:grpSpPr>
          <a:xfrm rot="2700000">
            <a:off x="249075" y="329549"/>
            <a:ext cx="265664" cy="387147"/>
            <a:chOff x="2017138" y="377173"/>
            <a:chExt cx="265664" cy="387146"/>
          </a:xfrm>
        </p:grpSpPr>
        <p:sp>
          <p:nvSpPr>
            <p:cNvPr id="3" name="Rectangle 2">
              <a:extLst>
                <a:ext uri="{FF2B5EF4-FFF2-40B4-BE49-F238E27FC236}">
                  <a16:creationId xmlns:a16="http://schemas.microsoft.com/office/drawing/2014/main" id="{672F0EF3-41E2-6F10-CE85-F49C7E15609D}"/>
                </a:ext>
              </a:extLst>
            </p:cNvPr>
            <p:cNvSpPr/>
            <p:nvPr/>
          </p:nvSpPr>
          <p:spPr>
            <a:xfrm>
              <a:off x="2170604" y="377173"/>
              <a:ext cx="112198" cy="387146"/>
            </a:xfrm>
            <a:prstGeom prst="rect">
              <a:avLst/>
            </a:prstGeom>
            <a:solidFill>
              <a:srgbClr val="0B7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C00000"/>
                </a:solidFill>
              </a:endParaRPr>
            </a:p>
          </p:txBody>
        </p:sp>
        <p:sp>
          <p:nvSpPr>
            <p:cNvPr id="4" name="Rectangle 3">
              <a:extLst>
                <a:ext uri="{FF2B5EF4-FFF2-40B4-BE49-F238E27FC236}">
                  <a16:creationId xmlns:a16="http://schemas.microsoft.com/office/drawing/2014/main" id="{2D67A204-C009-A96F-D316-01B1280A993B}"/>
                </a:ext>
              </a:extLst>
            </p:cNvPr>
            <p:cNvSpPr/>
            <p:nvPr/>
          </p:nvSpPr>
          <p:spPr>
            <a:xfrm>
              <a:off x="2017138" y="377173"/>
              <a:ext cx="112198" cy="387146"/>
            </a:xfrm>
            <a:prstGeom prst="rect">
              <a:avLst/>
            </a:prstGeom>
            <a:solidFill>
              <a:srgbClr val="0B7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dirty="0">
                <a:solidFill>
                  <a:srgbClr val="C00000"/>
                </a:solidFill>
              </a:endParaRPr>
            </a:p>
          </p:txBody>
        </p:sp>
      </p:grpSp>
    </p:spTree>
    <p:extLst>
      <p:ext uri="{BB962C8B-B14F-4D97-AF65-F5344CB8AC3E}">
        <p14:creationId xmlns:p14="http://schemas.microsoft.com/office/powerpoint/2010/main" val="1743287792"/>
      </p:ext>
    </p:extLst>
  </p:cSld>
  <p:clrMapOvr>
    <a:masterClrMapping/>
  </p:clrMapOvr>
  <p:transition spd="slow">
    <p:cove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9_Title and Conten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EAB3220-1A1B-B015-0A9D-928F5F699CF2}"/>
              </a:ext>
            </a:extLst>
          </p:cNvPr>
          <p:cNvSpPr/>
          <p:nvPr userDrawn="1"/>
        </p:nvSpPr>
        <p:spPr>
          <a:xfrm>
            <a:off x="621" y="-1"/>
            <a:ext cx="428017" cy="6858001"/>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8" name="TextBox 17">
            <a:extLst>
              <a:ext uri="{FF2B5EF4-FFF2-40B4-BE49-F238E27FC236}">
                <a16:creationId xmlns:a16="http://schemas.microsoft.com/office/drawing/2014/main" id="{B5DF49F2-53B2-9A68-F656-D88206305C85}"/>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grpSp>
        <p:nvGrpSpPr>
          <p:cNvPr id="2" name="Group 1">
            <a:extLst>
              <a:ext uri="{FF2B5EF4-FFF2-40B4-BE49-F238E27FC236}">
                <a16:creationId xmlns:a16="http://schemas.microsoft.com/office/drawing/2014/main" id="{E760629E-EDAA-8454-04E7-CEE0806908E3}"/>
              </a:ext>
            </a:extLst>
          </p:cNvPr>
          <p:cNvGrpSpPr/>
          <p:nvPr userDrawn="1"/>
        </p:nvGrpSpPr>
        <p:grpSpPr>
          <a:xfrm rot="2700000">
            <a:off x="249075" y="329549"/>
            <a:ext cx="265664" cy="387147"/>
            <a:chOff x="2017138" y="377173"/>
            <a:chExt cx="265664" cy="387146"/>
          </a:xfrm>
        </p:grpSpPr>
        <p:sp>
          <p:nvSpPr>
            <p:cNvPr id="3" name="Rectangle 2">
              <a:extLst>
                <a:ext uri="{FF2B5EF4-FFF2-40B4-BE49-F238E27FC236}">
                  <a16:creationId xmlns:a16="http://schemas.microsoft.com/office/drawing/2014/main" id="{672F0EF3-41E2-6F10-CE85-F49C7E15609D}"/>
                </a:ext>
              </a:extLst>
            </p:cNvPr>
            <p:cNvSpPr/>
            <p:nvPr/>
          </p:nvSpPr>
          <p:spPr>
            <a:xfrm>
              <a:off x="2170604" y="377173"/>
              <a:ext cx="112198" cy="387146"/>
            </a:xfrm>
            <a:prstGeom prst="rect">
              <a:avLst/>
            </a:prstGeom>
            <a:solidFill>
              <a:srgbClr val="0B7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C00000"/>
                </a:solidFill>
              </a:endParaRPr>
            </a:p>
          </p:txBody>
        </p:sp>
        <p:sp>
          <p:nvSpPr>
            <p:cNvPr id="4" name="Rectangle 3">
              <a:extLst>
                <a:ext uri="{FF2B5EF4-FFF2-40B4-BE49-F238E27FC236}">
                  <a16:creationId xmlns:a16="http://schemas.microsoft.com/office/drawing/2014/main" id="{2D67A204-C009-A96F-D316-01B1280A993B}"/>
                </a:ext>
              </a:extLst>
            </p:cNvPr>
            <p:cNvSpPr/>
            <p:nvPr/>
          </p:nvSpPr>
          <p:spPr>
            <a:xfrm>
              <a:off x="2017138" y="377173"/>
              <a:ext cx="112198" cy="387146"/>
            </a:xfrm>
            <a:prstGeom prst="rect">
              <a:avLst/>
            </a:prstGeom>
            <a:solidFill>
              <a:srgbClr val="0B7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dirty="0">
                <a:solidFill>
                  <a:srgbClr val="C00000"/>
                </a:solidFill>
              </a:endParaRPr>
            </a:p>
          </p:txBody>
        </p:sp>
      </p:grpSp>
      <p:cxnSp>
        <p:nvCxnSpPr>
          <p:cNvPr id="7" name="Straight Connector 6">
            <a:extLst>
              <a:ext uri="{FF2B5EF4-FFF2-40B4-BE49-F238E27FC236}">
                <a16:creationId xmlns:a16="http://schemas.microsoft.com/office/drawing/2014/main" id="{40525E51-5C4C-DCF7-ADD7-D19F8EF27A45}"/>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pic>
        <p:nvPicPr>
          <p:cNvPr id="8" name="Picture 7" descr="A picture containing text&#10;&#10;Description automatically generated">
            <a:extLst>
              <a:ext uri="{FF2B5EF4-FFF2-40B4-BE49-F238E27FC236}">
                <a16:creationId xmlns:a16="http://schemas.microsoft.com/office/drawing/2014/main" id="{C30DB500-8276-8362-D73F-8564505610F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9" name="Picture Placeholder 2">
            <a:extLst>
              <a:ext uri="{FF2B5EF4-FFF2-40B4-BE49-F238E27FC236}">
                <a16:creationId xmlns:a16="http://schemas.microsoft.com/office/drawing/2014/main" id="{CE839308-77AB-77E2-A331-B6EACDB08414}"/>
              </a:ext>
            </a:extLst>
          </p:cNvPr>
          <p:cNvSpPr>
            <a:spLocks noGrp="1"/>
          </p:cNvSpPr>
          <p:nvPr>
            <p:ph type="pic" idx="12" hasCustomPrompt="1"/>
          </p:nvPr>
        </p:nvSpPr>
        <p:spPr>
          <a:xfrm>
            <a:off x="6075296" y="-2292"/>
            <a:ext cx="6109085" cy="6861491"/>
          </a:xfrm>
          <a:custGeom>
            <a:avLst/>
            <a:gdLst>
              <a:gd name="connsiteX0" fmla="*/ -27 w 10440079"/>
              <a:gd name="connsiteY0" fmla="*/ 4443768 h 6909846"/>
              <a:gd name="connsiteX1" fmla="*/ 1033888 w 10440079"/>
              <a:gd name="connsiteY1" fmla="*/ 1368585 h 6909846"/>
              <a:gd name="connsiteX2" fmla="*/ 5220040 w 10440079"/>
              <a:gd name="connsiteY2" fmla="*/ 0 h 6909846"/>
              <a:gd name="connsiteX3" fmla="*/ 9406191 w 10440079"/>
              <a:gd name="connsiteY3" fmla="*/ 1368585 h 6909846"/>
              <a:gd name="connsiteX4" fmla="*/ 10440106 w 10440079"/>
              <a:gd name="connsiteY4" fmla="*/ 4443768 h 6909846"/>
              <a:gd name="connsiteX5" fmla="*/ 7543163 w 10440079"/>
              <a:gd name="connsiteY5" fmla="*/ 6909882 h 6909846"/>
              <a:gd name="connsiteX6" fmla="*/ 2896916 w 10440079"/>
              <a:gd name="connsiteY6" fmla="*/ 6909882 h 6909846"/>
              <a:gd name="connsiteX7" fmla="*/ -27 w 10440079"/>
              <a:gd name="connsiteY7" fmla="*/ 4443768 h 6909846"/>
              <a:gd name="connsiteX0" fmla="*/ 64918 w 10505051"/>
              <a:gd name="connsiteY0" fmla="*/ 4443768 h 6919821"/>
              <a:gd name="connsiteX1" fmla="*/ 1098833 w 10505051"/>
              <a:gd name="connsiteY1" fmla="*/ 1368585 h 6919821"/>
              <a:gd name="connsiteX2" fmla="*/ 5284985 w 10505051"/>
              <a:gd name="connsiteY2" fmla="*/ 0 h 6919821"/>
              <a:gd name="connsiteX3" fmla="*/ 9471136 w 10505051"/>
              <a:gd name="connsiteY3" fmla="*/ 1368585 h 6919821"/>
              <a:gd name="connsiteX4" fmla="*/ 10505051 w 10505051"/>
              <a:gd name="connsiteY4" fmla="*/ 4443768 h 6919821"/>
              <a:gd name="connsiteX5" fmla="*/ 7608108 w 10505051"/>
              <a:gd name="connsiteY5" fmla="*/ 6909882 h 6919821"/>
              <a:gd name="connsiteX6" fmla="*/ 0 w 10505051"/>
              <a:gd name="connsiteY6" fmla="*/ 6919821 h 6919821"/>
              <a:gd name="connsiteX7" fmla="*/ 64918 w 10505051"/>
              <a:gd name="connsiteY7" fmla="*/ 4443768 h 6919821"/>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05051 w 10540151"/>
              <a:gd name="connsiteY4" fmla="*/ 4443768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381683 w 10540151"/>
              <a:gd name="connsiteY3" fmla="*/ 194505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3578087 h 6064079"/>
              <a:gd name="connsiteX1" fmla="*/ 1098833 w 10540151"/>
              <a:gd name="connsiteY1" fmla="*/ 502904 h 6064079"/>
              <a:gd name="connsiteX2" fmla="*/ 8256785 w 10540151"/>
              <a:gd name="connsiteY2" fmla="*/ 18902 h 6064079"/>
              <a:gd name="connsiteX3" fmla="*/ 9381683 w 10540151"/>
              <a:gd name="connsiteY3" fmla="*/ 1079374 h 6064079"/>
              <a:gd name="connsiteX4" fmla="*/ 10524929 w 10540151"/>
              <a:gd name="connsiteY4" fmla="*/ 0 h 6064079"/>
              <a:gd name="connsiteX5" fmla="*/ 10540151 w 10540151"/>
              <a:gd name="connsiteY5" fmla="*/ 6064079 h 6064079"/>
              <a:gd name="connsiteX6" fmla="*/ 0 w 10540151"/>
              <a:gd name="connsiteY6" fmla="*/ 6054140 h 6064079"/>
              <a:gd name="connsiteX7" fmla="*/ 64918 w 10540151"/>
              <a:gd name="connsiteY7" fmla="*/ 3578087 h 6064079"/>
              <a:gd name="connsiteX0" fmla="*/ 64918 w 10540151"/>
              <a:gd name="connsiteY0" fmla="*/ 4407027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64918 w 10540151"/>
              <a:gd name="connsiteY7" fmla="*/ 4407027 h 6893019"/>
              <a:gd name="connsiteX0" fmla="*/ 8264700 w 10540151"/>
              <a:gd name="connsiteY0" fmla="*/ 0 h 6898966"/>
              <a:gd name="connsiteX1" fmla="*/ 9139589 w 10540151"/>
              <a:gd name="connsiteY1" fmla="*/ 5947 h 6898966"/>
              <a:gd name="connsiteX2" fmla="*/ 8256785 w 10540151"/>
              <a:gd name="connsiteY2" fmla="*/ 853789 h 6898966"/>
              <a:gd name="connsiteX3" fmla="*/ 9381683 w 10540151"/>
              <a:gd name="connsiteY3" fmla="*/ 1914261 h 6898966"/>
              <a:gd name="connsiteX4" fmla="*/ 10524929 w 10540151"/>
              <a:gd name="connsiteY4" fmla="*/ 834887 h 6898966"/>
              <a:gd name="connsiteX5" fmla="*/ 10540151 w 10540151"/>
              <a:gd name="connsiteY5" fmla="*/ 6898966 h 6898966"/>
              <a:gd name="connsiteX6" fmla="*/ 0 w 10540151"/>
              <a:gd name="connsiteY6" fmla="*/ 6889027 h 6898966"/>
              <a:gd name="connsiteX7" fmla="*/ 8264700 w 10540151"/>
              <a:gd name="connsiteY7" fmla="*/ 0 h 6898966"/>
              <a:gd name="connsiteX0" fmla="*/ 8232616 w 10540151"/>
              <a:gd name="connsiteY0" fmla="*/ 14105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8232616 w 10540151"/>
              <a:gd name="connsiteY7" fmla="*/ 14105 h 6893019"/>
              <a:gd name="connsiteX0" fmla="*/ 8232616 w 10540151"/>
              <a:gd name="connsiteY0" fmla="*/ 6084 h 6884998"/>
              <a:gd name="connsiteX1" fmla="*/ 9119536 w 10540151"/>
              <a:gd name="connsiteY1" fmla="*/ 0 h 6884998"/>
              <a:gd name="connsiteX2" fmla="*/ 8256785 w 10540151"/>
              <a:gd name="connsiteY2" fmla="*/ 839821 h 6884998"/>
              <a:gd name="connsiteX3" fmla="*/ 9381683 w 10540151"/>
              <a:gd name="connsiteY3" fmla="*/ 1900293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93715 w 10540151"/>
              <a:gd name="connsiteY3" fmla="*/ 1471167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5641 w 10540151"/>
              <a:gd name="connsiteY3" fmla="*/ 1904304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08887"/>
              <a:gd name="connsiteY0" fmla="*/ 6084 h 6875059"/>
              <a:gd name="connsiteX1" fmla="*/ 9119536 w 10508887"/>
              <a:gd name="connsiteY1" fmla="*/ 0 h 6875059"/>
              <a:gd name="connsiteX2" fmla="*/ 8256785 w 10508887"/>
              <a:gd name="connsiteY2" fmla="*/ 839821 h 6875059"/>
              <a:gd name="connsiteX3" fmla="*/ 9365641 w 10508887"/>
              <a:gd name="connsiteY3" fmla="*/ 1904304 h 6875059"/>
              <a:gd name="connsiteX4" fmla="*/ 10508887 w 10508887"/>
              <a:gd name="connsiteY4" fmla="*/ 808888 h 6875059"/>
              <a:gd name="connsiteX5" fmla="*/ 10504057 w 10508887"/>
              <a:gd name="connsiteY5" fmla="*/ 6868956 h 6875059"/>
              <a:gd name="connsiteX6" fmla="*/ 0 w 10508887"/>
              <a:gd name="connsiteY6" fmla="*/ 6875059 h 6875059"/>
              <a:gd name="connsiteX7" fmla="*/ 8232616 w 10508887"/>
              <a:gd name="connsiteY7" fmla="*/ 6084 h 6875059"/>
              <a:gd name="connsiteX0" fmla="*/ 8172458 w 10448729"/>
              <a:gd name="connsiteY0" fmla="*/ 6084 h 6871048"/>
              <a:gd name="connsiteX1" fmla="*/ 9059378 w 10448729"/>
              <a:gd name="connsiteY1" fmla="*/ 0 h 6871048"/>
              <a:gd name="connsiteX2" fmla="*/ 8196627 w 10448729"/>
              <a:gd name="connsiteY2" fmla="*/ 839821 h 6871048"/>
              <a:gd name="connsiteX3" fmla="*/ 9305483 w 10448729"/>
              <a:gd name="connsiteY3" fmla="*/ 1904304 h 6871048"/>
              <a:gd name="connsiteX4" fmla="*/ 10448729 w 10448729"/>
              <a:gd name="connsiteY4" fmla="*/ 808888 h 6871048"/>
              <a:gd name="connsiteX5" fmla="*/ 10443899 w 10448729"/>
              <a:gd name="connsiteY5" fmla="*/ 6868956 h 6871048"/>
              <a:gd name="connsiteX6" fmla="*/ 0 w 10448729"/>
              <a:gd name="connsiteY6" fmla="*/ 6871048 h 6871048"/>
              <a:gd name="connsiteX7" fmla="*/ 8172458 w 10448729"/>
              <a:gd name="connsiteY7" fmla="*/ 6084 h 6871048"/>
              <a:gd name="connsiteX0" fmla="*/ 8105277 w 10381548"/>
              <a:gd name="connsiteY0" fmla="*/ 6084 h 6868956"/>
              <a:gd name="connsiteX1" fmla="*/ 8992197 w 10381548"/>
              <a:gd name="connsiteY1" fmla="*/ 0 h 6868956"/>
              <a:gd name="connsiteX2" fmla="*/ 8129446 w 10381548"/>
              <a:gd name="connsiteY2" fmla="*/ 839821 h 6868956"/>
              <a:gd name="connsiteX3" fmla="*/ 9238302 w 10381548"/>
              <a:gd name="connsiteY3" fmla="*/ 1904304 h 6868956"/>
              <a:gd name="connsiteX4" fmla="*/ 10381548 w 10381548"/>
              <a:gd name="connsiteY4" fmla="*/ 808888 h 6868956"/>
              <a:gd name="connsiteX5" fmla="*/ 10376718 w 10381548"/>
              <a:gd name="connsiteY5" fmla="*/ 6868956 h 6868956"/>
              <a:gd name="connsiteX6" fmla="*/ 0 w 10381548"/>
              <a:gd name="connsiteY6" fmla="*/ 6788938 h 6868956"/>
              <a:gd name="connsiteX7" fmla="*/ 8105277 w 10381548"/>
              <a:gd name="connsiteY7" fmla="*/ 6084 h 6868956"/>
              <a:gd name="connsiteX0" fmla="*/ 8164993 w 10441264"/>
              <a:gd name="connsiteY0" fmla="*/ 6084 h 6868956"/>
              <a:gd name="connsiteX1" fmla="*/ 9051913 w 10441264"/>
              <a:gd name="connsiteY1" fmla="*/ 0 h 6868956"/>
              <a:gd name="connsiteX2" fmla="*/ 8189162 w 10441264"/>
              <a:gd name="connsiteY2" fmla="*/ 839821 h 6868956"/>
              <a:gd name="connsiteX3" fmla="*/ 9298018 w 10441264"/>
              <a:gd name="connsiteY3" fmla="*/ 1904304 h 6868956"/>
              <a:gd name="connsiteX4" fmla="*/ 10441264 w 10441264"/>
              <a:gd name="connsiteY4" fmla="*/ 808888 h 6868956"/>
              <a:gd name="connsiteX5" fmla="*/ 10436434 w 10441264"/>
              <a:gd name="connsiteY5" fmla="*/ 6868956 h 6868956"/>
              <a:gd name="connsiteX6" fmla="*/ 0 w 10441264"/>
              <a:gd name="connsiteY6" fmla="*/ 6863583 h 6868956"/>
              <a:gd name="connsiteX7" fmla="*/ 8164993 w 10441264"/>
              <a:gd name="connsiteY7" fmla="*/ 6084 h 6868956"/>
              <a:gd name="connsiteX0" fmla="*/ 8164993 w 10441264"/>
              <a:gd name="connsiteY0" fmla="*/ 6084 h 6863583"/>
              <a:gd name="connsiteX1" fmla="*/ 9051913 w 10441264"/>
              <a:gd name="connsiteY1" fmla="*/ 0 h 6863583"/>
              <a:gd name="connsiteX2" fmla="*/ 8189162 w 10441264"/>
              <a:gd name="connsiteY2" fmla="*/ 839821 h 6863583"/>
              <a:gd name="connsiteX3" fmla="*/ 9298018 w 10441264"/>
              <a:gd name="connsiteY3" fmla="*/ 1904304 h 6863583"/>
              <a:gd name="connsiteX4" fmla="*/ 10441264 w 10441264"/>
              <a:gd name="connsiteY4" fmla="*/ 808888 h 6863583"/>
              <a:gd name="connsiteX5" fmla="*/ 10216232 w 10441264"/>
              <a:gd name="connsiteY5" fmla="*/ 6652486 h 6863583"/>
              <a:gd name="connsiteX6" fmla="*/ 0 w 10441264"/>
              <a:gd name="connsiteY6" fmla="*/ 6863583 h 6863583"/>
              <a:gd name="connsiteX7" fmla="*/ 8164993 w 10441264"/>
              <a:gd name="connsiteY7" fmla="*/ 6084 h 6863583"/>
              <a:gd name="connsiteX0" fmla="*/ 8164993 w 10441264"/>
              <a:gd name="connsiteY0" fmla="*/ 6084 h 6865224"/>
              <a:gd name="connsiteX1" fmla="*/ 9051913 w 10441264"/>
              <a:gd name="connsiteY1" fmla="*/ 0 h 6865224"/>
              <a:gd name="connsiteX2" fmla="*/ 8189162 w 10441264"/>
              <a:gd name="connsiteY2" fmla="*/ 839821 h 6865224"/>
              <a:gd name="connsiteX3" fmla="*/ 9298018 w 10441264"/>
              <a:gd name="connsiteY3" fmla="*/ 1904304 h 6865224"/>
              <a:gd name="connsiteX4" fmla="*/ 10441264 w 10441264"/>
              <a:gd name="connsiteY4" fmla="*/ 808888 h 6865224"/>
              <a:gd name="connsiteX5" fmla="*/ 10436434 w 10441264"/>
              <a:gd name="connsiteY5" fmla="*/ 6865224 h 6865224"/>
              <a:gd name="connsiteX6" fmla="*/ 0 w 10441264"/>
              <a:gd name="connsiteY6" fmla="*/ 6863583 h 6865224"/>
              <a:gd name="connsiteX7" fmla="*/ 8164993 w 10441264"/>
              <a:gd name="connsiteY7" fmla="*/ 6084 h 6865224"/>
              <a:gd name="connsiteX0" fmla="*/ 8164993 w 10437532"/>
              <a:gd name="connsiteY0" fmla="*/ 6084 h 6865224"/>
              <a:gd name="connsiteX1" fmla="*/ 9051913 w 10437532"/>
              <a:gd name="connsiteY1" fmla="*/ 0 h 6865224"/>
              <a:gd name="connsiteX2" fmla="*/ 8189162 w 10437532"/>
              <a:gd name="connsiteY2" fmla="*/ 839821 h 6865224"/>
              <a:gd name="connsiteX3" fmla="*/ 9298018 w 10437532"/>
              <a:gd name="connsiteY3" fmla="*/ 1904304 h 6865224"/>
              <a:gd name="connsiteX4" fmla="*/ 10437532 w 10437532"/>
              <a:gd name="connsiteY4" fmla="*/ 808888 h 6865224"/>
              <a:gd name="connsiteX5" fmla="*/ 10436434 w 10437532"/>
              <a:gd name="connsiteY5" fmla="*/ 6865224 h 6865224"/>
              <a:gd name="connsiteX6" fmla="*/ 0 w 10437532"/>
              <a:gd name="connsiteY6" fmla="*/ 6863583 h 6865224"/>
              <a:gd name="connsiteX7" fmla="*/ 8164993 w 10437532"/>
              <a:gd name="connsiteY7" fmla="*/ 6084 h 6865224"/>
              <a:gd name="connsiteX0" fmla="*/ 8164993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4993 w 10437532"/>
              <a:gd name="connsiteY7" fmla="*/ 2351 h 6861491"/>
              <a:gd name="connsiteX0" fmla="*/ 8120206 w 10437532"/>
              <a:gd name="connsiteY0" fmla="*/ 99389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20206 w 10437532"/>
              <a:gd name="connsiteY7" fmla="*/ 99389 h 6861491"/>
              <a:gd name="connsiteX0" fmla="*/ 8168725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8725 w 10437532"/>
              <a:gd name="connsiteY7" fmla="*/ 2351 h 6861491"/>
              <a:gd name="connsiteX0" fmla="*/ 4323839 w 10437532"/>
              <a:gd name="connsiteY0" fmla="*/ 13368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4323839 w 10437532"/>
              <a:gd name="connsiteY7" fmla="*/ 13368 h 6861491"/>
              <a:gd name="connsiteX0" fmla="*/ 0 w 6113693"/>
              <a:gd name="connsiteY0" fmla="*/ 13368 h 6861491"/>
              <a:gd name="connsiteX1" fmla="*/ 4724342 w 6113693"/>
              <a:gd name="connsiteY1" fmla="*/ 0 h 6861491"/>
              <a:gd name="connsiteX2" fmla="*/ 3865323 w 6113693"/>
              <a:gd name="connsiteY2" fmla="*/ 836088 h 6861491"/>
              <a:gd name="connsiteX3" fmla="*/ 4974179 w 6113693"/>
              <a:gd name="connsiteY3" fmla="*/ 1900571 h 6861491"/>
              <a:gd name="connsiteX4" fmla="*/ 6113693 w 6113693"/>
              <a:gd name="connsiteY4" fmla="*/ 805155 h 6861491"/>
              <a:gd name="connsiteX5" fmla="*/ 6112595 w 6113693"/>
              <a:gd name="connsiteY5" fmla="*/ 6861491 h 6861491"/>
              <a:gd name="connsiteX6" fmla="*/ 5790 w 6113693"/>
              <a:gd name="connsiteY6" fmla="*/ 6859850 h 6861491"/>
              <a:gd name="connsiteX7" fmla="*/ 0 w 6113693"/>
              <a:gd name="connsiteY7" fmla="*/ 13368 h 6861491"/>
              <a:gd name="connsiteX0" fmla="*/ 0 w 6124710"/>
              <a:gd name="connsiteY0" fmla="*/ 2351 h 6861491"/>
              <a:gd name="connsiteX1" fmla="*/ 4735359 w 6124710"/>
              <a:gd name="connsiteY1" fmla="*/ 0 h 6861491"/>
              <a:gd name="connsiteX2" fmla="*/ 3876340 w 6124710"/>
              <a:gd name="connsiteY2" fmla="*/ 836088 h 6861491"/>
              <a:gd name="connsiteX3" fmla="*/ 4985196 w 6124710"/>
              <a:gd name="connsiteY3" fmla="*/ 1900571 h 6861491"/>
              <a:gd name="connsiteX4" fmla="*/ 6124710 w 6124710"/>
              <a:gd name="connsiteY4" fmla="*/ 805155 h 6861491"/>
              <a:gd name="connsiteX5" fmla="*/ 6123612 w 6124710"/>
              <a:gd name="connsiteY5" fmla="*/ 6861491 h 6861491"/>
              <a:gd name="connsiteX6" fmla="*/ 16807 w 6124710"/>
              <a:gd name="connsiteY6" fmla="*/ 6859850 h 6861491"/>
              <a:gd name="connsiteX7" fmla="*/ 0 w 6124710"/>
              <a:gd name="connsiteY7" fmla="*/ 2351 h 6861491"/>
              <a:gd name="connsiteX0" fmla="*/ 545096 w 6107946"/>
              <a:gd name="connsiteY0" fmla="*/ 652346 h 6861491"/>
              <a:gd name="connsiteX1" fmla="*/ 4718595 w 6107946"/>
              <a:gd name="connsiteY1" fmla="*/ 0 h 6861491"/>
              <a:gd name="connsiteX2" fmla="*/ 3859576 w 6107946"/>
              <a:gd name="connsiteY2" fmla="*/ 836088 h 6861491"/>
              <a:gd name="connsiteX3" fmla="*/ 4968432 w 6107946"/>
              <a:gd name="connsiteY3" fmla="*/ 1900571 h 6861491"/>
              <a:gd name="connsiteX4" fmla="*/ 6107946 w 6107946"/>
              <a:gd name="connsiteY4" fmla="*/ 805155 h 6861491"/>
              <a:gd name="connsiteX5" fmla="*/ 6106848 w 6107946"/>
              <a:gd name="connsiteY5" fmla="*/ 6861491 h 6861491"/>
              <a:gd name="connsiteX6" fmla="*/ 43 w 6107946"/>
              <a:gd name="connsiteY6" fmla="*/ 6859850 h 6861491"/>
              <a:gd name="connsiteX7" fmla="*/ 545096 w 6107946"/>
              <a:gd name="connsiteY7" fmla="*/ 652346 h 6861491"/>
              <a:gd name="connsiteX0" fmla="*/ 6409 w 6109085"/>
              <a:gd name="connsiteY0" fmla="*/ 13368 h 6861491"/>
              <a:gd name="connsiteX1" fmla="*/ 4719734 w 6109085"/>
              <a:gd name="connsiteY1" fmla="*/ 0 h 6861491"/>
              <a:gd name="connsiteX2" fmla="*/ 3860715 w 6109085"/>
              <a:gd name="connsiteY2" fmla="*/ 836088 h 6861491"/>
              <a:gd name="connsiteX3" fmla="*/ 4969571 w 6109085"/>
              <a:gd name="connsiteY3" fmla="*/ 1900571 h 6861491"/>
              <a:gd name="connsiteX4" fmla="*/ 6109085 w 6109085"/>
              <a:gd name="connsiteY4" fmla="*/ 805155 h 6861491"/>
              <a:gd name="connsiteX5" fmla="*/ 6107987 w 6109085"/>
              <a:gd name="connsiteY5" fmla="*/ 6861491 h 6861491"/>
              <a:gd name="connsiteX6" fmla="*/ 1182 w 6109085"/>
              <a:gd name="connsiteY6" fmla="*/ 6859850 h 6861491"/>
              <a:gd name="connsiteX7" fmla="*/ 6409 w 6109085"/>
              <a:gd name="connsiteY7" fmla="*/ 13368 h 68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09085" h="6861491">
                <a:moveTo>
                  <a:pt x="6409" y="13368"/>
                </a:moveTo>
                <a:lnTo>
                  <a:pt x="4719734" y="0"/>
                </a:lnTo>
                <a:lnTo>
                  <a:pt x="3860715" y="836088"/>
                </a:lnTo>
                <a:lnTo>
                  <a:pt x="4969571" y="1900571"/>
                </a:lnTo>
                <a:lnTo>
                  <a:pt x="6109085" y="805155"/>
                </a:lnTo>
                <a:lnTo>
                  <a:pt x="6107987" y="6861491"/>
                </a:lnTo>
                <a:lnTo>
                  <a:pt x="1182" y="6859850"/>
                </a:lnTo>
                <a:cubicBezTo>
                  <a:pt x="-4420" y="4574017"/>
                  <a:pt x="12011" y="2299201"/>
                  <a:pt x="6409" y="13368"/>
                </a:cubicBez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GB" dirty="0"/>
              <a:t>            </a:t>
            </a:r>
          </a:p>
        </p:txBody>
      </p:sp>
      <p:sp>
        <p:nvSpPr>
          <p:cNvPr id="10" name="Footer Placeholder 4">
            <a:extLst>
              <a:ext uri="{FF2B5EF4-FFF2-40B4-BE49-F238E27FC236}">
                <a16:creationId xmlns:a16="http://schemas.microsoft.com/office/drawing/2014/main" id="{178CB968-0763-ACC9-A0D1-EE2FB8838A4E}"/>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11" name="Content Placeholder 2">
            <a:extLst>
              <a:ext uri="{FF2B5EF4-FFF2-40B4-BE49-F238E27FC236}">
                <a16:creationId xmlns:a16="http://schemas.microsoft.com/office/drawing/2014/main" id="{2F595764-C455-9CD9-EF75-2AECB6F57F01}"/>
              </a:ext>
            </a:extLst>
          </p:cNvPr>
          <p:cNvSpPr>
            <a:spLocks noGrp="1"/>
          </p:cNvSpPr>
          <p:nvPr>
            <p:ph idx="1"/>
          </p:nvPr>
        </p:nvSpPr>
        <p:spPr>
          <a:xfrm>
            <a:off x="899999" y="2520000"/>
            <a:ext cx="4481625" cy="2878385"/>
          </a:xfrm>
        </p:spPr>
        <p:txBody>
          <a:bodyPr/>
          <a:lstStyle>
            <a:lvl1pPr marL="0" indent="0">
              <a:buFontTx/>
              <a:buNone/>
              <a:defRPr sz="1600" baseline="0">
                <a:solidFill>
                  <a:schemeClr val="tx1"/>
                </a:solidFill>
              </a:defRPr>
            </a:lvl1pPr>
            <a:lvl2pPr>
              <a:defRPr sz="1400" baseline="0">
                <a:solidFill>
                  <a:schemeClr val="tx1"/>
                </a:solidFill>
              </a:defRPr>
            </a:lvl2pPr>
            <a:lvl3pPr>
              <a:defRPr sz="1200" baseline="0">
                <a:solidFill>
                  <a:schemeClr val="tx1"/>
                </a:solidFill>
                <a:latin typeface="Public Sans Light" pitchFamily="2" charset="0"/>
              </a:defRPr>
            </a:lvl3pPr>
            <a:lvl4pPr>
              <a:defRPr sz="1400" baseline="0">
                <a:solidFill>
                  <a:schemeClr val="tx1"/>
                </a:solidFill>
                <a:latin typeface="Public Sans Light" pitchFamily="2" charset="0"/>
              </a:defRPr>
            </a:lvl4pPr>
            <a:lvl5pPr>
              <a:defRPr sz="1400" baseline="0">
                <a:solidFill>
                  <a:schemeClr val="tx1"/>
                </a:solidFill>
                <a:latin typeface="Public Sans Light" pitchFamily="2" charset="0"/>
              </a:defRPr>
            </a:lvl5pPr>
          </a:lstStyle>
          <a:p>
            <a:pPr marL="228594" marR="0" lvl="0" indent="-228594" algn="l" defTabSz="914377" rtl="0" eaLnBrk="1" fontAlgn="auto" latinLnBrk="0" hangingPunct="1">
              <a:lnSpc>
                <a:spcPct val="110000"/>
              </a:lnSpc>
              <a:spcBef>
                <a:spcPts val="1000"/>
              </a:spcBef>
              <a:spcAft>
                <a:spcPts val="0"/>
              </a:spcAft>
              <a:buClrTx/>
              <a:buSzTx/>
              <a:buFont typeface="Wingdings" panose="05000000000000000000" pitchFamily="2" charset="2"/>
              <a:buChar char="§"/>
              <a:tabLst/>
              <a:defRPr/>
            </a:pPr>
            <a:r>
              <a:rPr lang="en-US" dirty="0"/>
              <a:t>Click to edit Master text styles</a:t>
            </a:r>
          </a:p>
          <a:p>
            <a:pPr lvl="1"/>
            <a:r>
              <a:rPr lang="en-US" dirty="0"/>
              <a:t>Second level</a:t>
            </a:r>
          </a:p>
          <a:p>
            <a:pPr lvl="2"/>
            <a:r>
              <a:rPr lang="en-US" dirty="0"/>
              <a:t>Third level</a:t>
            </a:r>
            <a:endParaRPr lang="en-GB" dirty="0"/>
          </a:p>
        </p:txBody>
      </p:sp>
      <p:sp>
        <p:nvSpPr>
          <p:cNvPr id="12" name="Title 1">
            <a:extLst>
              <a:ext uri="{FF2B5EF4-FFF2-40B4-BE49-F238E27FC236}">
                <a16:creationId xmlns:a16="http://schemas.microsoft.com/office/drawing/2014/main" id="{5AF64B7B-F689-242A-B050-3784D5EE2653}"/>
              </a:ext>
            </a:extLst>
          </p:cNvPr>
          <p:cNvSpPr>
            <a:spLocks noGrp="1"/>
          </p:cNvSpPr>
          <p:nvPr>
            <p:ph type="title"/>
          </p:nvPr>
        </p:nvSpPr>
        <p:spPr>
          <a:xfrm>
            <a:off x="900000" y="540000"/>
            <a:ext cx="3831984"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13" name="Subtitle 2">
            <a:extLst>
              <a:ext uri="{FF2B5EF4-FFF2-40B4-BE49-F238E27FC236}">
                <a16:creationId xmlns:a16="http://schemas.microsoft.com/office/drawing/2014/main" id="{CA15CFA4-2AB3-4F61-ED6A-7C3B218394CF}"/>
              </a:ext>
            </a:extLst>
          </p:cNvPr>
          <p:cNvSpPr>
            <a:spLocks noGrp="1"/>
          </p:cNvSpPr>
          <p:nvPr>
            <p:ph type="subTitle" idx="10"/>
          </p:nvPr>
        </p:nvSpPr>
        <p:spPr>
          <a:xfrm>
            <a:off x="900001" y="1080000"/>
            <a:ext cx="3814874"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3986436090"/>
      </p:ext>
    </p:extLst>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981331E-765F-8F32-5C2A-DCE65BEE096D}"/>
              </a:ext>
            </a:extLst>
          </p:cNvPr>
          <p:cNvSpPr/>
          <p:nvPr userDrawn="1"/>
        </p:nvSpPr>
        <p:spPr>
          <a:xfrm>
            <a:off x="-7084" y="0"/>
            <a:ext cx="428017"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4" name="Group 3">
            <a:extLst>
              <a:ext uri="{FF2B5EF4-FFF2-40B4-BE49-F238E27FC236}">
                <a16:creationId xmlns:a16="http://schemas.microsoft.com/office/drawing/2014/main" id="{87DF2AC4-CA2E-B982-4D06-400816D628E2}"/>
              </a:ext>
            </a:extLst>
          </p:cNvPr>
          <p:cNvGrpSpPr/>
          <p:nvPr userDrawn="1"/>
        </p:nvGrpSpPr>
        <p:grpSpPr>
          <a:xfrm rot="2700000">
            <a:off x="249075" y="329549"/>
            <a:ext cx="265664" cy="387147"/>
            <a:chOff x="2017138" y="377173"/>
            <a:chExt cx="265664" cy="387146"/>
          </a:xfrm>
          <a:solidFill>
            <a:srgbClr val="002B54"/>
          </a:solidFill>
        </p:grpSpPr>
        <p:sp>
          <p:nvSpPr>
            <p:cNvPr id="5" name="Rectangle 4">
              <a:extLst>
                <a:ext uri="{FF2B5EF4-FFF2-40B4-BE49-F238E27FC236}">
                  <a16:creationId xmlns:a16="http://schemas.microsoft.com/office/drawing/2014/main" id="{E5F81BFF-5319-03C1-55EB-AF26D2675559}"/>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B8014C"/>
                </a:solidFill>
              </a:endParaRPr>
            </a:p>
          </p:txBody>
        </p:sp>
        <p:sp>
          <p:nvSpPr>
            <p:cNvPr id="14" name="Rectangle 13">
              <a:extLst>
                <a:ext uri="{FF2B5EF4-FFF2-40B4-BE49-F238E27FC236}">
                  <a16:creationId xmlns:a16="http://schemas.microsoft.com/office/drawing/2014/main" id="{0E45D2FE-A636-8D41-1428-F9425F839C0B}"/>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B8014C"/>
                </a:solidFill>
              </a:endParaRPr>
            </a:p>
          </p:txBody>
        </p:sp>
      </p:grpSp>
      <p:sp>
        <p:nvSpPr>
          <p:cNvPr id="19" name="TextBox 18">
            <a:extLst>
              <a:ext uri="{FF2B5EF4-FFF2-40B4-BE49-F238E27FC236}">
                <a16:creationId xmlns:a16="http://schemas.microsoft.com/office/drawing/2014/main" id="{63A83ED7-098A-019F-6A0C-0E19DDE58B6A}"/>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7" name="Picture Placeholder 2">
            <a:extLst>
              <a:ext uri="{FF2B5EF4-FFF2-40B4-BE49-F238E27FC236}">
                <a16:creationId xmlns:a16="http://schemas.microsoft.com/office/drawing/2014/main" id="{9870DFB7-012F-628B-8158-6D2DABE6FC40}"/>
              </a:ext>
            </a:extLst>
          </p:cNvPr>
          <p:cNvSpPr>
            <a:spLocks noGrp="1"/>
          </p:cNvSpPr>
          <p:nvPr>
            <p:ph type="pic" idx="12" hasCustomPrompt="1"/>
          </p:nvPr>
        </p:nvSpPr>
        <p:spPr>
          <a:xfrm>
            <a:off x="6075296" y="-2292"/>
            <a:ext cx="6109085" cy="6861491"/>
          </a:xfrm>
          <a:custGeom>
            <a:avLst/>
            <a:gdLst>
              <a:gd name="connsiteX0" fmla="*/ -27 w 10440079"/>
              <a:gd name="connsiteY0" fmla="*/ 4443768 h 6909846"/>
              <a:gd name="connsiteX1" fmla="*/ 1033888 w 10440079"/>
              <a:gd name="connsiteY1" fmla="*/ 1368585 h 6909846"/>
              <a:gd name="connsiteX2" fmla="*/ 5220040 w 10440079"/>
              <a:gd name="connsiteY2" fmla="*/ 0 h 6909846"/>
              <a:gd name="connsiteX3" fmla="*/ 9406191 w 10440079"/>
              <a:gd name="connsiteY3" fmla="*/ 1368585 h 6909846"/>
              <a:gd name="connsiteX4" fmla="*/ 10440106 w 10440079"/>
              <a:gd name="connsiteY4" fmla="*/ 4443768 h 6909846"/>
              <a:gd name="connsiteX5" fmla="*/ 7543163 w 10440079"/>
              <a:gd name="connsiteY5" fmla="*/ 6909882 h 6909846"/>
              <a:gd name="connsiteX6" fmla="*/ 2896916 w 10440079"/>
              <a:gd name="connsiteY6" fmla="*/ 6909882 h 6909846"/>
              <a:gd name="connsiteX7" fmla="*/ -27 w 10440079"/>
              <a:gd name="connsiteY7" fmla="*/ 4443768 h 6909846"/>
              <a:gd name="connsiteX0" fmla="*/ 64918 w 10505051"/>
              <a:gd name="connsiteY0" fmla="*/ 4443768 h 6919821"/>
              <a:gd name="connsiteX1" fmla="*/ 1098833 w 10505051"/>
              <a:gd name="connsiteY1" fmla="*/ 1368585 h 6919821"/>
              <a:gd name="connsiteX2" fmla="*/ 5284985 w 10505051"/>
              <a:gd name="connsiteY2" fmla="*/ 0 h 6919821"/>
              <a:gd name="connsiteX3" fmla="*/ 9471136 w 10505051"/>
              <a:gd name="connsiteY3" fmla="*/ 1368585 h 6919821"/>
              <a:gd name="connsiteX4" fmla="*/ 10505051 w 10505051"/>
              <a:gd name="connsiteY4" fmla="*/ 4443768 h 6919821"/>
              <a:gd name="connsiteX5" fmla="*/ 7608108 w 10505051"/>
              <a:gd name="connsiteY5" fmla="*/ 6909882 h 6919821"/>
              <a:gd name="connsiteX6" fmla="*/ 0 w 10505051"/>
              <a:gd name="connsiteY6" fmla="*/ 6919821 h 6919821"/>
              <a:gd name="connsiteX7" fmla="*/ 64918 w 10505051"/>
              <a:gd name="connsiteY7" fmla="*/ 4443768 h 6919821"/>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05051 w 10540151"/>
              <a:gd name="connsiteY4" fmla="*/ 4443768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381683 w 10540151"/>
              <a:gd name="connsiteY3" fmla="*/ 194505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3578087 h 6064079"/>
              <a:gd name="connsiteX1" fmla="*/ 1098833 w 10540151"/>
              <a:gd name="connsiteY1" fmla="*/ 502904 h 6064079"/>
              <a:gd name="connsiteX2" fmla="*/ 8256785 w 10540151"/>
              <a:gd name="connsiteY2" fmla="*/ 18902 h 6064079"/>
              <a:gd name="connsiteX3" fmla="*/ 9381683 w 10540151"/>
              <a:gd name="connsiteY3" fmla="*/ 1079374 h 6064079"/>
              <a:gd name="connsiteX4" fmla="*/ 10524929 w 10540151"/>
              <a:gd name="connsiteY4" fmla="*/ 0 h 6064079"/>
              <a:gd name="connsiteX5" fmla="*/ 10540151 w 10540151"/>
              <a:gd name="connsiteY5" fmla="*/ 6064079 h 6064079"/>
              <a:gd name="connsiteX6" fmla="*/ 0 w 10540151"/>
              <a:gd name="connsiteY6" fmla="*/ 6054140 h 6064079"/>
              <a:gd name="connsiteX7" fmla="*/ 64918 w 10540151"/>
              <a:gd name="connsiteY7" fmla="*/ 3578087 h 6064079"/>
              <a:gd name="connsiteX0" fmla="*/ 64918 w 10540151"/>
              <a:gd name="connsiteY0" fmla="*/ 4407027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64918 w 10540151"/>
              <a:gd name="connsiteY7" fmla="*/ 4407027 h 6893019"/>
              <a:gd name="connsiteX0" fmla="*/ 8264700 w 10540151"/>
              <a:gd name="connsiteY0" fmla="*/ 0 h 6898966"/>
              <a:gd name="connsiteX1" fmla="*/ 9139589 w 10540151"/>
              <a:gd name="connsiteY1" fmla="*/ 5947 h 6898966"/>
              <a:gd name="connsiteX2" fmla="*/ 8256785 w 10540151"/>
              <a:gd name="connsiteY2" fmla="*/ 853789 h 6898966"/>
              <a:gd name="connsiteX3" fmla="*/ 9381683 w 10540151"/>
              <a:gd name="connsiteY3" fmla="*/ 1914261 h 6898966"/>
              <a:gd name="connsiteX4" fmla="*/ 10524929 w 10540151"/>
              <a:gd name="connsiteY4" fmla="*/ 834887 h 6898966"/>
              <a:gd name="connsiteX5" fmla="*/ 10540151 w 10540151"/>
              <a:gd name="connsiteY5" fmla="*/ 6898966 h 6898966"/>
              <a:gd name="connsiteX6" fmla="*/ 0 w 10540151"/>
              <a:gd name="connsiteY6" fmla="*/ 6889027 h 6898966"/>
              <a:gd name="connsiteX7" fmla="*/ 8264700 w 10540151"/>
              <a:gd name="connsiteY7" fmla="*/ 0 h 6898966"/>
              <a:gd name="connsiteX0" fmla="*/ 8232616 w 10540151"/>
              <a:gd name="connsiteY0" fmla="*/ 14105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8232616 w 10540151"/>
              <a:gd name="connsiteY7" fmla="*/ 14105 h 6893019"/>
              <a:gd name="connsiteX0" fmla="*/ 8232616 w 10540151"/>
              <a:gd name="connsiteY0" fmla="*/ 6084 h 6884998"/>
              <a:gd name="connsiteX1" fmla="*/ 9119536 w 10540151"/>
              <a:gd name="connsiteY1" fmla="*/ 0 h 6884998"/>
              <a:gd name="connsiteX2" fmla="*/ 8256785 w 10540151"/>
              <a:gd name="connsiteY2" fmla="*/ 839821 h 6884998"/>
              <a:gd name="connsiteX3" fmla="*/ 9381683 w 10540151"/>
              <a:gd name="connsiteY3" fmla="*/ 1900293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93715 w 10540151"/>
              <a:gd name="connsiteY3" fmla="*/ 1471167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5641 w 10540151"/>
              <a:gd name="connsiteY3" fmla="*/ 1904304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08887"/>
              <a:gd name="connsiteY0" fmla="*/ 6084 h 6875059"/>
              <a:gd name="connsiteX1" fmla="*/ 9119536 w 10508887"/>
              <a:gd name="connsiteY1" fmla="*/ 0 h 6875059"/>
              <a:gd name="connsiteX2" fmla="*/ 8256785 w 10508887"/>
              <a:gd name="connsiteY2" fmla="*/ 839821 h 6875059"/>
              <a:gd name="connsiteX3" fmla="*/ 9365641 w 10508887"/>
              <a:gd name="connsiteY3" fmla="*/ 1904304 h 6875059"/>
              <a:gd name="connsiteX4" fmla="*/ 10508887 w 10508887"/>
              <a:gd name="connsiteY4" fmla="*/ 808888 h 6875059"/>
              <a:gd name="connsiteX5" fmla="*/ 10504057 w 10508887"/>
              <a:gd name="connsiteY5" fmla="*/ 6868956 h 6875059"/>
              <a:gd name="connsiteX6" fmla="*/ 0 w 10508887"/>
              <a:gd name="connsiteY6" fmla="*/ 6875059 h 6875059"/>
              <a:gd name="connsiteX7" fmla="*/ 8232616 w 10508887"/>
              <a:gd name="connsiteY7" fmla="*/ 6084 h 6875059"/>
              <a:gd name="connsiteX0" fmla="*/ 8172458 w 10448729"/>
              <a:gd name="connsiteY0" fmla="*/ 6084 h 6871048"/>
              <a:gd name="connsiteX1" fmla="*/ 9059378 w 10448729"/>
              <a:gd name="connsiteY1" fmla="*/ 0 h 6871048"/>
              <a:gd name="connsiteX2" fmla="*/ 8196627 w 10448729"/>
              <a:gd name="connsiteY2" fmla="*/ 839821 h 6871048"/>
              <a:gd name="connsiteX3" fmla="*/ 9305483 w 10448729"/>
              <a:gd name="connsiteY3" fmla="*/ 1904304 h 6871048"/>
              <a:gd name="connsiteX4" fmla="*/ 10448729 w 10448729"/>
              <a:gd name="connsiteY4" fmla="*/ 808888 h 6871048"/>
              <a:gd name="connsiteX5" fmla="*/ 10443899 w 10448729"/>
              <a:gd name="connsiteY5" fmla="*/ 6868956 h 6871048"/>
              <a:gd name="connsiteX6" fmla="*/ 0 w 10448729"/>
              <a:gd name="connsiteY6" fmla="*/ 6871048 h 6871048"/>
              <a:gd name="connsiteX7" fmla="*/ 8172458 w 10448729"/>
              <a:gd name="connsiteY7" fmla="*/ 6084 h 6871048"/>
              <a:gd name="connsiteX0" fmla="*/ 8105277 w 10381548"/>
              <a:gd name="connsiteY0" fmla="*/ 6084 h 6868956"/>
              <a:gd name="connsiteX1" fmla="*/ 8992197 w 10381548"/>
              <a:gd name="connsiteY1" fmla="*/ 0 h 6868956"/>
              <a:gd name="connsiteX2" fmla="*/ 8129446 w 10381548"/>
              <a:gd name="connsiteY2" fmla="*/ 839821 h 6868956"/>
              <a:gd name="connsiteX3" fmla="*/ 9238302 w 10381548"/>
              <a:gd name="connsiteY3" fmla="*/ 1904304 h 6868956"/>
              <a:gd name="connsiteX4" fmla="*/ 10381548 w 10381548"/>
              <a:gd name="connsiteY4" fmla="*/ 808888 h 6868956"/>
              <a:gd name="connsiteX5" fmla="*/ 10376718 w 10381548"/>
              <a:gd name="connsiteY5" fmla="*/ 6868956 h 6868956"/>
              <a:gd name="connsiteX6" fmla="*/ 0 w 10381548"/>
              <a:gd name="connsiteY6" fmla="*/ 6788938 h 6868956"/>
              <a:gd name="connsiteX7" fmla="*/ 8105277 w 10381548"/>
              <a:gd name="connsiteY7" fmla="*/ 6084 h 6868956"/>
              <a:gd name="connsiteX0" fmla="*/ 8164993 w 10441264"/>
              <a:gd name="connsiteY0" fmla="*/ 6084 h 6868956"/>
              <a:gd name="connsiteX1" fmla="*/ 9051913 w 10441264"/>
              <a:gd name="connsiteY1" fmla="*/ 0 h 6868956"/>
              <a:gd name="connsiteX2" fmla="*/ 8189162 w 10441264"/>
              <a:gd name="connsiteY2" fmla="*/ 839821 h 6868956"/>
              <a:gd name="connsiteX3" fmla="*/ 9298018 w 10441264"/>
              <a:gd name="connsiteY3" fmla="*/ 1904304 h 6868956"/>
              <a:gd name="connsiteX4" fmla="*/ 10441264 w 10441264"/>
              <a:gd name="connsiteY4" fmla="*/ 808888 h 6868956"/>
              <a:gd name="connsiteX5" fmla="*/ 10436434 w 10441264"/>
              <a:gd name="connsiteY5" fmla="*/ 6868956 h 6868956"/>
              <a:gd name="connsiteX6" fmla="*/ 0 w 10441264"/>
              <a:gd name="connsiteY6" fmla="*/ 6863583 h 6868956"/>
              <a:gd name="connsiteX7" fmla="*/ 8164993 w 10441264"/>
              <a:gd name="connsiteY7" fmla="*/ 6084 h 6868956"/>
              <a:gd name="connsiteX0" fmla="*/ 8164993 w 10441264"/>
              <a:gd name="connsiteY0" fmla="*/ 6084 h 6863583"/>
              <a:gd name="connsiteX1" fmla="*/ 9051913 w 10441264"/>
              <a:gd name="connsiteY1" fmla="*/ 0 h 6863583"/>
              <a:gd name="connsiteX2" fmla="*/ 8189162 w 10441264"/>
              <a:gd name="connsiteY2" fmla="*/ 839821 h 6863583"/>
              <a:gd name="connsiteX3" fmla="*/ 9298018 w 10441264"/>
              <a:gd name="connsiteY3" fmla="*/ 1904304 h 6863583"/>
              <a:gd name="connsiteX4" fmla="*/ 10441264 w 10441264"/>
              <a:gd name="connsiteY4" fmla="*/ 808888 h 6863583"/>
              <a:gd name="connsiteX5" fmla="*/ 10216232 w 10441264"/>
              <a:gd name="connsiteY5" fmla="*/ 6652486 h 6863583"/>
              <a:gd name="connsiteX6" fmla="*/ 0 w 10441264"/>
              <a:gd name="connsiteY6" fmla="*/ 6863583 h 6863583"/>
              <a:gd name="connsiteX7" fmla="*/ 8164993 w 10441264"/>
              <a:gd name="connsiteY7" fmla="*/ 6084 h 6863583"/>
              <a:gd name="connsiteX0" fmla="*/ 8164993 w 10441264"/>
              <a:gd name="connsiteY0" fmla="*/ 6084 h 6865224"/>
              <a:gd name="connsiteX1" fmla="*/ 9051913 w 10441264"/>
              <a:gd name="connsiteY1" fmla="*/ 0 h 6865224"/>
              <a:gd name="connsiteX2" fmla="*/ 8189162 w 10441264"/>
              <a:gd name="connsiteY2" fmla="*/ 839821 h 6865224"/>
              <a:gd name="connsiteX3" fmla="*/ 9298018 w 10441264"/>
              <a:gd name="connsiteY3" fmla="*/ 1904304 h 6865224"/>
              <a:gd name="connsiteX4" fmla="*/ 10441264 w 10441264"/>
              <a:gd name="connsiteY4" fmla="*/ 808888 h 6865224"/>
              <a:gd name="connsiteX5" fmla="*/ 10436434 w 10441264"/>
              <a:gd name="connsiteY5" fmla="*/ 6865224 h 6865224"/>
              <a:gd name="connsiteX6" fmla="*/ 0 w 10441264"/>
              <a:gd name="connsiteY6" fmla="*/ 6863583 h 6865224"/>
              <a:gd name="connsiteX7" fmla="*/ 8164993 w 10441264"/>
              <a:gd name="connsiteY7" fmla="*/ 6084 h 6865224"/>
              <a:gd name="connsiteX0" fmla="*/ 8164993 w 10437532"/>
              <a:gd name="connsiteY0" fmla="*/ 6084 h 6865224"/>
              <a:gd name="connsiteX1" fmla="*/ 9051913 w 10437532"/>
              <a:gd name="connsiteY1" fmla="*/ 0 h 6865224"/>
              <a:gd name="connsiteX2" fmla="*/ 8189162 w 10437532"/>
              <a:gd name="connsiteY2" fmla="*/ 839821 h 6865224"/>
              <a:gd name="connsiteX3" fmla="*/ 9298018 w 10437532"/>
              <a:gd name="connsiteY3" fmla="*/ 1904304 h 6865224"/>
              <a:gd name="connsiteX4" fmla="*/ 10437532 w 10437532"/>
              <a:gd name="connsiteY4" fmla="*/ 808888 h 6865224"/>
              <a:gd name="connsiteX5" fmla="*/ 10436434 w 10437532"/>
              <a:gd name="connsiteY5" fmla="*/ 6865224 h 6865224"/>
              <a:gd name="connsiteX6" fmla="*/ 0 w 10437532"/>
              <a:gd name="connsiteY6" fmla="*/ 6863583 h 6865224"/>
              <a:gd name="connsiteX7" fmla="*/ 8164993 w 10437532"/>
              <a:gd name="connsiteY7" fmla="*/ 6084 h 6865224"/>
              <a:gd name="connsiteX0" fmla="*/ 8164993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4993 w 10437532"/>
              <a:gd name="connsiteY7" fmla="*/ 2351 h 6861491"/>
              <a:gd name="connsiteX0" fmla="*/ 8120206 w 10437532"/>
              <a:gd name="connsiteY0" fmla="*/ 99389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20206 w 10437532"/>
              <a:gd name="connsiteY7" fmla="*/ 99389 h 6861491"/>
              <a:gd name="connsiteX0" fmla="*/ 8168725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8725 w 10437532"/>
              <a:gd name="connsiteY7" fmla="*/ 2351 h 6861491"/>
              <a:gd name="connsiteX0" fmla="*/ 4323839 w 10437532"/>
              <a:gd name="connsiteY0" fmla="*/ 13368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4323839 w 10437532"/>
              <a:gd name="connsiteY7" fmla="*/ 13368 h 6861491"/>
              <a:gd name="connsiteX0" fmla="*/ 0 w 6113693"/>
              <a:gd name="connsiteY0" fmla="*/ 13368 h 6861491"/>
              <a:gd name="connsiteX1" fmla="*/ 4724342 w 6113693"/>
              <a:gd name="connsiteY1" fmla="*/ 0 h 6861491"/>
              <a:gd name="connsiteX2" fmla="*/ 3865323 w 6113693"/>
              <a:gd name="connsiteY2" fmla="*/ 836088 h 6861491"/>
              <a:gd name="connsiteX3" fmla="*/ 4974179 w 6113693"/>
              <a:gd name="connsiteY3" fmla="*/ 1900571 h 6861491"/>
              <a:gd name="connsiteX4" fmla="*/ 6113693 w 6113693"/>
              <a:gd name="connsiteY4" fmla="*/ 805155 h 6861491"/>
              <a:gd name="connsiteX5" fmla="*/ 6112595 w 6113693"/>
              <a:gd name="connsiteY5" fmla="*/ 6861491 h 6861491"/>
              <a:gd name="connsiteX6" fmla="*/ 5790 w 6113693"/>
              <a:gd name="connsiteY6" fmla="*/ 6859850 h 6861491"/>
              <a:gd name="connsiteX7" fmla="*/ 0 w 6113693"/>
              <a:gd name="connsiteY7" fmla="*/ 13368 h 6861491"/>
              <a:gd name="connsiteX0" fmla="*/ 0 w 6124710"/>
              <a:gd name="connsiteY0" fmla="*/ 2351 h 6861491"/>
              <a:gd name="connsiteX1" fmla="*/ 4735359 w 6124710"/>
              <a:gd name="connsiteY1" fmla="*/ 0 h 6861491"/>
              <a:gd name="connsiteX2" fmla="*/ 3876340 w 6124710"/>
              <a:gd name="connsiteY2" fmla="*/ 836088 h 6861491"/>
              <a:gd name="connsiteX3" fmla="*/ 4985196 w 6124710"/>
              <a:gd name="connsiteY3" fmla="*/ 1900571 h 6861491"/>
              <a:gd name="connsiteX4" fmla="*/ 6124710 w 6124710"/>
              <a:gd name="connsiteY4" fmla="*/ 805155 h 6861491"/>
              <a:gd name="connsiteX5" fmla="*/ 6123612 w 6124710"/>
              <a:gd name="connsiteY5" fmla="*/ 6861491 h 6861491"/>
              <a:gd name="connsiteX6" fmla="*/ 16807 w 6124710"/>
              <a:gd name="connsiteY6" fmla="*/ 6859850 h 6861491"/>
              <a:gd name="connsiteX7" fmla="*/ 0 w 6124710"/>
              <a:gd name="connsiteY7" fmla="*/ 2351 h 6861491"/>
              <a:gd name="connsiteX0" fmla="*/ 545096 w 6107946"/>
              <a:gd name="connsiteY0" fmla="*/ 652346 h 6861491"/>
              <a:gd name="connsiteX1" fmla="*/ 4718595 w 6107946"/>
              <a:gd name="connsiteY1" fmla="*/ 0 h 6861491"/>
              <a:gd name="connsiteX2" fmla="*/ 3859576 w 6107946"/>
              <a:gd name="connsiteY2" fmla="*/ 836088 h 6861491"/>
              <a:gd name="connsiteX3" fmla="*/ 4968432 w 6107946"/>
              <a:gd name="connsiteY3" fmla="*/ 1900571 h 6861491"/>
              <a:gd name="connsiteX4" fmla="*/ 6107946 w 6107946"/>
              <a:gd name="connsiteY4" fmla="*/ 805155 h 6861491"/>
              <a:gd name="connsiteX5" fmla="*/ 6106848 w 6107946"/>
              <a:gd name="connsiteY5" fmla="*/ 6861491 h 6861491"/>
              <a:gd name="connsiteX6" fmla="*/ 43 w 6107946"/>
              <a:gd name="connsiteY6" fmla="*/ 6859850 h 6861491"/>
              <a:gd name="connsiteX7" fmla="*/ 545096 w 6107946"/>
              <a:gd name="connsiteY7" fmla="*/ 652346 h 6861491"/>
              <a:gd name="connsiteX0" fmla="*/ 6409 w 6109085"/>
              <a:gd name="connsiteY0" fmla="*/ 13368 h 6861491"/>
              <a:gd name="connsiteX1" fmla="*/ 4719734 w 6109085"/>
              <a:gd name="connsiteY1" fmla="*/ 0 h 6861491"/>
              <a:gd name="connsiteX2" fmla="*/ 3860715 w 6109085"/>
              <a:gd name="connsiteY2" fmla="*/ 836088 h 6861491"/>
              <a:gd name="connsiteX3" fmla="*/ 4969571 w 6109085"/>
              <a:gd name="connsiteY3" fmla="*/ 1900571 h 6861491"/>
              <a:gd name="connsiteX4" fmla="*/ 6109085 w 6109085"/>
              <a:gd name="connsiteY4" fmla="*/ 805155 h 6861491"/>
              <a:gd name="connsiteX5" fmla="*/ 6107987 w 6109085"/>
              <a:gd name="connsiteY5" fmla="*/ 6861491 h 6861491"/>
              <a:gd name="connsiteX6" fmla="*/ 1182 w 6109085"/>
              <a:gd name="connsiteY6" fmla="*/ 6859850 h 6861491"/>
              <a:gd name="connsiteX7" fmla="*/ 6409 w 6109085"/>
              <a:gd name="connsiteY7" fmla="*/ 13368 h 68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09085" h="6861491">
                <a:moveTo>
                  <a:pt x="6409" y="13368"/>
                </a:moveTo>
                <a:lnTo>
                  <a:pt x="4719734" y="0"/>
                </a:lnTo>
                <a:lnTo>
                  <a:pt x="3860715" y="836088"/>
                </a:lnTo>
                <a:lnTo>
                  <a:pt x="4969571" y="1900571"/>
                </a:lnTo>
                <a:lnTo>
                  <a:pt x="6109085" y="805155"/>
                </a:lnTo>
                <a:lnTo>
                  <a:pt x="6107987" y="6861491"/>
                </a:lnTo>
                <a:lnTo>
                  <a:pt x="1182" y="6859850"/>
                </a:lnTo>
                <a:cubicBezTo>
                  <a:pt x="-4420" y="4574017"/>
                  <a:pt x="12011" y="2299201"/>
                  <a:pt x="6409" y="13368"/>
                </a:cubicBez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GB" dirty="0"/>
              <a:t>            </a:t>
            </a:r>
          </a:p>
        </p:txBody>
      </p:sp>
      <p:sp>
        <p:nvSpPr>
          <p:cNvPr id="9" name="Footer Placeholder 4">
            <a:extLst>
              <a:ext uri="{FF2B5EF4-FFF2-40B4-BE49-F238E27FC236}">
                <a16:creationId xmlns:a16="http://schemas.microsoft.com/office/drawing/2014/main" id="{16DE2B2B-7568-C6D4-DD91-D9B3CF40A03F}"/>
              </a:ext>
            </a:extLst>
          </p:cNvPr>
          <p:cNvSpPr>
            <a:spLocks noGrp="1"/>
          </p:cNvSpPr>
          <p:nvPr>
            <p:ph type="ftr" sz="quarter" idx="3"/>
          </p:nvPr>
        </p:nvSpPr>
        <p:spPr>
          <a:xfrm>
            <a:off x="943201" y="6418262"/>
            <a:ext cx="5152800"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10" name="Content Placeholder 2">
            <a:extLst>
              <a:ext uri="{FF2B5EF4-FFF2-40B4-BE49-F238E27FC236}">
                <a16:creationId xmlns:a16="http://schemas.microsoft.com/office/drawing/2014/main" id="{0F4ABF8E-BD5F-EE0F-98EF-95CC1E176288}"/>
              </a:ext>
            </a:extLst>
          </p:cNvPr>
          <p:cNvSpPr>
            <a:spLocks noGrp="1"/>
          </p:cNvSpPr>
          <p:nvPr>
            <p:ph idx="1"/>
          </p:nvPr>
        </p:nvSpPr>
        <p:spPr>
          <a:xfrm>
            <a:off x="900000" y="2520000"/>
            <a:ext cx="3592792" cy="2878385"/>
          </a:xfrm>
        </p:spPr>
        <p:txBody>
          <a:bodyPr/>
          <a:lstStyle>
            <a:lvl1pPr marL="0" indent="0">
              <a:buFontTx/>
              <a:buNone/>
              <a:defRPr sz="1600" baseline="0">
                <a:solidFill>
                  <a:schemeClr val="tx1"/>
                </a:solidFill>
              </a:defRPr>
            </a:lvl1pPr>
            <a:lvl2pPr>
              <a:defRPr sz="1400" baseline="0">
                <a:solidFill>
                  <a:schemeClr val="tx1"/>
                </a:solidFill>
              </a:defRPr>
            </a:lvl2pPr>
            <a:lvl3pPr>
              <a:defRPr sz="1200" baseline="0">
                <a:solidFill>
                  <a:schemeClr val="tx1"/>
                </a:solidFill>
                <a:latin typeface="Public Sans Light" pitchFamily="2" charset="0"/>
              </a:defRPr>
            </a:lvl3pPr>
            <a:lvl4pPr>
              <a:defRPr sz="1400" baseline="0">
                <a:solidFill>
                  <a:schemeClr val="tx1"/>
                </a:solidFill>
                <a:latin typeface="Public Sans Light" pitchFamily="2" charset="0"/>
              </a:defRPr>
            </a:lvl4pPr>
            <a:lvl5pPr>
              <a:defRPr sz="1400" baseline="0">
                <a:solidFill>
                  <a:schemeClr val="tx1"/>
                </a:solidFill>
                <a:latin typeface="Public Sans Light" pitchFamily="2" charset="0"/>
              </a:defRPr>
            </a:lvl5pPr>
          </a:lstStyle>
          <a:p>
            <a:pPr marL="228594" marR="0" lvl="0" indent="-228594" algn="l" defTabSz="914377" rtl="0" eaLnBrk="1" fontAlgn="auto" latinLnBrk="0" hangingPunct="1">
              <a:lnSpc>
                <a:spcPct val="110000"/>
              </a:lnSpc>
              <a:spcBef>
                <a:spcPts val="1000"/>
              </a:spcBef>
              <a:spcAft>
                <a:spcPts val="0"/>
              </a:spcAft>
              <a:buClrTx/>
              <a:buSzTx/>
              <a:buFont typeface="Wingdings" panose="05000000000000000000" pitchFamily="2" charset="2"/>
              <a:buChar char="§"/>
              <a:tabLst/>
              <a:defRPr/>
            </a:pPr>
            <a:r>
              <a:rPr lang="en-US" dirty="0"/>
              <a:t>Click to edit Master text styles</a:t>
            </a:r>
          </a:p>
          <a:p>
            <a:pPr lvl="1"/>
            <a:r>
              <a:rPr lang="en-US" dirty="0"/>
              <a:t>Second level</a:t>
            </a:r>
          </a:p>
          <a:p>
            <a:pPr lvl="2"/>
            <a:r>
              <a:rPr lang="en-US" dirty="0"/>
              <a:t>Third level</a:t>
            </a:r>
            <a:endParaRPr lang="en-GB" dirty="0"/>
          </a:p>
        </p:txBody>
      </p:sp>
      <p:sp>
        <p:nvSpPr>
          <p:cNvPr id="11" name="Title 1">
            <a:extLst>
              <a:ext uri="{FF2B5EF4-FFF2-40B4-BE49-F238E27FC236}">
                <a16:creationId xmlns:a16="http://schemas.microsoft.com/office/drawing/2014/main" id="{F846BAC0-DDFB-D20B-311C-73D34CA98CCE}"/>
              </a:ext>
            </a:extLst>
          </p:cNvPr>
          <p:cNvSpPr>
            <a:spLocks noGrp="1"/>
          </p:cNvSpPr>
          <p:nvPr>
            <p:ph type="title"/>
          </p:nvPr>
        </p:nvSpPr>
        <p:spPr>
          <a:xfrm>
            <a:off x="900000" y="540000"/>
            <a:ext cx="3592792"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12" name="Subtitle 2">
            <a:extLst>
              <a:ext uri="{FF2B5EF4-FFF2-40B4-BE49-F238E27FC236}">
                <a16:creationId xmlns:a16="http://schemas.microsoft.com/office/drawing/2014/main" id="{B3B2B69A-FB8B-017C-246F-F4F727A0337E}"/>
              </a:ext>
            </a:extLst>
          </p:cNvPr>
          <p:cNvSpPr>
            <a:spLocks noGrp="1"/>
          </p:cNvSpPr>
          <p:nvPr>
            <p:ph type="subTitle" idx="10"/>
          </p:nvPr>
        </p:nvSpPr>
        <p:spPr>
          <a:xfrm>
            <a:off x="900001" y="1080000"/>
            <a:ext cx="3576750"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1925962764"/>
      </p:ext>
    </p:extLst>
  </p:cSld>
  <p:clrMapOvr>
    <a:masterClrMapping/>
  </p:clrMapOvr>
  <p:transition spd="slow">
    <p:cove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6_Title and Content">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9A343885-BB3E-E362-87CE-885E3E7554AC}"/>
              </a:ext>
            </a:extLst>
          </p:cNvPr>
          <p:cNvSpPr>
            <a:spLocks noGrp="1"/>
          </p:cNvSpPr>
          <p:nvPr>
            <p:ph type="pic" idx="11"/>
          </p:nvPr>
        </p:nvSpPr>
        <p:spPr>
          <a:xfrm>
            <a:off x="407754" y="-9727"/>
            <a:ext cx="11803701" cy="6867728"/>
          </a:xfrm>
          <a:custGeom>
            <a:avLst/>
            <a:gdLst>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5279248 w 6095999"/>
              <a:gd name="connsiteY4" fmla="*/ 918845 h 6857999"/>
              <a:gd name="connsiteX5" fmla="*/ 6095999 w 6095999"/>
              <a:gd name="connsiteY5" fmla="*/ 2510155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5279248 w 6095999"/>
              <a:gd name="connsiteY4" fmla="*/ 918845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4948508 w 6095999"/>
              <a:gd name="connsiteY4" fmla="*/ 1930522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93933 w 6095999"/>
              <a:gd name="connsiteY3" fmla="*/ 875489 h 6857999"/>
              <a:gd name="connsiteX4" fmla="*/ 4948508 w 6095999"/>
              <a:gd name="connsiteY4" fmla="*/ 1930522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9883 h 6867727"/>
              <a:gd name="connsiteX1" fmla="*/ 816751 w 6095999"/>
              <a:gd name="connsiteY1" fmla="*/ 928573 h 6867727"/>
              <a:gd name="connsiteX2" fmla="*/ 4721530 w 6095999"/>
              <a:gd name="connsiteY2" fmla="*/ 0 h 6867727"/>
              <a:gd name="connsiteX3" fmla="*/ 3893933 w 6095999"/>
              <a:gd name="connsiteY3" fmla="*/ 885217 h 6867727"/>
              <a:gd name="connsiteX4" fmla="*/ 4948508 w 6095999"/>
              <a:gd name="connsiteY4" fmla="*/ 1940250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0 w 6095999"/>
              <a:gd name="connsiteY0" fmla="*/ 2519883 h 6867727"/>
              <a:gd name="connsiteX1" fmla="*/ 816751 w 6095999"/>
              <a:gd name="connsiteY1" fmla="*/ 928573 h 6867727"/>
              <a:gd name="connsiteX2" fmla="*/ 4721530 w 6095999"/>
              <a:gd name="connsiteY2" fmla="*/ 0 h 6867727"/>
              <a:gd name="connsiteX3" fmla="*/ 3855022 w 6095999"/>
              <a:gd name="connsiteY3" fmla="*/ 836579 h 6867727"/>
              <a:gd name="connsiteX4" fmla="*/ 4948508 w 6095999"/>
              <a:gd name="connsiteY4" fmla="*/ 1940250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0 w 6095999"/>
              <a:gd name="connsiteY0" fmla="*/ 2519883 h 6867727"/>
              <a:gd name="connsiteX1" fmla="*/ 816751 w 6095999"/>
              <a:gd name="connsiteY1" fmla="*/ 928573 h 6867727"/>
              <a:gd name="connsiteX2" fmla="*/ 4721530 w 6095999"/>
              <a:gd name="connsiteY2" fmla="*/ 0 h 6867727"/>
              <a:gd name="connsiteX3" fmla="*/ 3855022 w 6095999"/>
              <a:gd name="connsiteY3" fmla="*/ 836579 h 6867727"/>
              <a:gd name="connsiteX4" fmla="*/ 4967964 w 6095999"/>
              <a:gd name="connsiteY4" fmla="*/ 1911067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5739692 w 11835691"/>
              <a:gd name="connsiteY0" fmla="*/ 2519883 h 6867727"/>
              <a:gd name="connsiteX1" fmla="*/ 0 w 11835691"/>
              <a:gd name="connsiteY1" fmla="*/ 14173 h 6867727"/>
              <a:gd name="connsiteX2" fmla="*/ 10461222 w 11835691"/>
              <a:gd name="connsiteY2" fmla="*/ 0 h 6867727"/>
              <a:gd name="connsiteX3" fmla="*/ 9594714 w 11835691"/>
              <a:gd name="connsiteY3" fmla="*/ 836579 h 6867727"/>
              <a:gd name="connsiteX4" fmla="*/ 10707656 w 11835691"/>
              <a:gd name="connsiteY4" fmla="*/ 1911067 h 6867727"/>
              <a:gd name="connsiteX5" fmla="*/ 11835691 w 11835691"/>
              <a:gd name="connsiteY5" fmla="*/ 788359 h 6867727"/>
              <a:gd name="connsiteX6" fmla="*/ 11835691 w 11835691"/>
              <a:gd name="connsiteY6" fmla="*/ 4357572 h 6867727"/>
              <a:gd name="connsiteX7" fmla="*/ 11018940 w 11835691"/>
              <a:gd name="connsiteY7" fmla="*/ 5948882 h 6867727"/>
              <a:gd name="connsiteX8" fmla="*/ 9604442 w 11835691"/>
              <a:gd name="connsiteY8" fmla="*/ 6867727 h 6867727"/>
              <a:gd name="connsiteX9" fmla="*/ 7970941 w 11835691"/>
              <a:gd name="connsiteY9" fmla="*/ 6867727 h 6867727"/>
              <a:gd name="connsiteX10" fmla="*/ 6556443 w 11835691"/>
              <a:gd name="connsiteY10" fmla="*/ 5948882 h 6867727"/>
              <a:gd name="connsiteX11" fmla="*/ 5739692 w 11835691"/>
              <a:gd name="connsiteY11" fmla="*/ 4357572 h 6867727"/>
              <a:gd name="connsiteX12" fmla="*/ 5739692 w 11835691"/>
              <a:gd name="connsiteY12" fmla="*/ 2519883 h 6867727"/>
              <a:gd name="connsiteX0" fmla="*/ 39283 w 11835691"/>
              <a:gd name="connsiteY0" fmla="*/ 272794 h 6867727"/>
              <a:gd name="connsiteX1" fmla="*/ 0 w 11835691"/>
              <a:gd name="connsiteY1" fmla="*/ 14173 h 6867727"/>
              <a:gd name="connsiteX2" fmla="*/ 10461222 w 11835691"/>
              <a:gd name="connsiteY2" fmla="*/ 0 h 6867727"/>
              <a:gd name="connsiteX3" fmla="*/ 9594714 w 11835691"/>
              <a:gd name="connsiteY3" fmla="*/ 836579 h 6867727"/>
              <a:gd name="connsiteX4" fmla="*/ 10707656 w 11835691"/>
              <a:gd name="connsiteY4" fmla="*/ 1911067 h 6867727"/>
              <a:gd name="connsiteX5" fmla="*/ 11835691 w 11835691"/>
              <a:gd name="connsiteY5" fmla="*/ 788359 h 6867727"/>
              <a:gd name="connsiteX6" fmla="*/ 11835691 w 11835691"/>
              <a:gd name="connsiteY6" fmla="*/ 4357572 h 6867727"/>
              <a:gd name="connsiteX7" fmla="*/ 11018940 w 11835691"/>
              <a:gd name="connsiteY7" fmla="*/ 5948882 h 6867727"/>
              <a:gd name="connsiteX8" fmla="*/ 9604442 w 11835691"/>
              <a:gd name="connsiteY8" fmla="*/ 6867727 h 6867727"/>
              <a:gd name="connsiteX9" fmla="*/ 7970941 w 11835691"/>
              <a:gd name="connsiteY9" fmla="*/ 6867727 h 6867727"/>
              <a:gd name="connsiteX10" fmla="*/ 6556443 w 11835691"/>
              <a:gd name="connsiteY10" fmla="*/ 5948882 h 6867727"/>
              <a:gd name="connsiteX11" fmla="*/ 5739692 w 11835691"/>
              <a:gd name="connsiteY11" fmla="*/ 4357572 h 6867727"/>
              <a:gd name="connsiteX12" fmla="*/ 39283 w 11835691"/>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6517160 w 11796408"/>
              <a:gd name="connsiteY10" fmla="*/ 5948882 h 6867727"/>
              <a:gd name="connsiteX11" fmla="*/ 5700409 w 11796408"/>
              <a:gd name="connsiteY11" fmla="*/ 43575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6517160 w 11796408"/>
              <a:gd name="connsiteY10" fmla="*/ 5948882 h 6867727"/>
              <a:gd name="connsiteX11" fmla="*/ 87549 w 11796408"/>
              <a:gd name="connsiteY11" fmla="*/ 2427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164999 w 11796408"/>
              <a:gd name="connsiteY10" fmla="*/ 287384 h 6867727"/>
              <a:gd name="connsiteX11" fmla="*/ 87549 w 11796408"/>
              <a:gd name="connsiteY11" fmla="*/ 2427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13343 w 11796408"/>
              <a:gd name="connsiteY9" fmla="*/ 505838 h 6867727"/>
              <a:gd name="connsiteX10" fmla="*/ 164999 w 11796408"/>
              <a:gd name="connsiteY10" fmla="*/ 287384 h 6867727"/>
              <a:gd name="connsiteX11" fmla="*/ 87549 w 11796408"/>
              <a:gd name="connsiteY11" fmla="*/ 242772 h 6867727"/>
              <a:gd name="connsiteX12" fmla="*/ 0 w 11796408"/>
              <a:gd name="connsiteY12" fmla="*/ 272794 h 6867727"/>
              <a:gd name="connsiteX0" fmla="*/ 0 w 11796408"/>
              <a:gd name="connsiteY0" fmla="*/ 272794 h 5948882"/>
              <a:gd name="connsiteX1" fmla="*/ 9355 w 11796408"/>
              <a:gd name="connsiteY1" fmla="*/ 4445 h 5948882"/>
              <a:gd name="connsiteX2" fmla="*/ 10421939 w 11796408"/>
              <a:gd name="connsiteY2" fmla="*/ 0 h 5948882"/>
              <a:gd name="connsiteX3" fmla="*/ 9555431 w 11796408"/>
              <a:gd name="connsiteY3" fmla="*/ 836579 h 5948882"/>
              <a:gd name="connsiteX4" fmla="*/ 10668373 w 11796408"/>
              <a:gd name="connsiteY4" fmla="*/ 1911067 h 5948882"/>
              <a:gd name="connsiteX5" fmla="*/ 11796408 w 11796408"/>
              <a:gd name="connsiteY5" fmla="*/ 788359 h 5948882"/>
              <a:gd name="connsiteX6" fmla="*/ 11796408 w 11796408"/>
              <a:gd name="connsiteY6" fmla="*/ 4357572 h 5948882"/>
              <a:gd name="connsiteX7" fmla="*/ 10979657 w 11796408"/>
              <a:gd name="connsiteY7" fmla="*/ 5948882 h 5948882"/>
              <a:gd name="connsiteX8" fmla="*/ 100147 w 11796408"/>
              <a:gd name="connsiteY8" fmla="*/ 564204 h 5948882"/>
              <a:gd name="connsiteX9" fmla="*/ 13343 w 11796408"/>
              <a:gd name="connsiteY9" fmla="*/ 505838 h 5948882"/>
              <a:gd name="connsiteX10" fmla="*/ 164999 w 11796408"/>
              <a:gd name="connsiteY10" fmla="*/ 287384 h 5948882"/>
              <a:gd name="connsiteX11" fmla="*/ 87549 w 11796408"/>
              <a:gd name="connsiteY11" fmla="*/ 242772 h 5948882"/>
              <a:gd name="connsiteX12" fmla="*/ 0 w 11796408"/>
              <a:gd name="connsiteY12" fmla="*/ 272794 h 594888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337597 w 11796408"/>
              <a:gd name="connsiteY7" fmla="*/ 374933 h 4357572"/>
              <a:gd name="connsiteX8" fmla="*/ 100147 w 11796408"/>
              <a:gd name="connsiteY8" fmla="*/ 564204 h 4357572"/>
              <a:gd name="connsiteX9" fmla="*/ 13343 w 11796408"/>
              <a:gd name="connsiteY9" fmla="*/ 505838 h 4357572"/>
              <a:gd name="connsiteX10" fmla="*/ 164999 w 11796408"/>
              <a:gd name="connsiteY10" fmla="*/ 287384 h 4357572"/>
              <a:gd name="connsiteX11" fmla="*/ 87549 w 11796408"/>
              <a:gd name="connsiteY11" fmla="*/ 242772 h 4357572"/>
              <a:gd name="connsiteX12" fmla="*/ 0 w 11796408"/>
              <a:gd name="connsiteY12"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4779522 w 11796408"/>
              <a:gd name="connsiteY7" fmla="*/ 1926076 h 4357572"/>
              <a:gd name="connsiteX8" fmla="*/ 337597 w 11796408"/>
              <a:gd name="connsiteY8" fmla="*/ 374933 h 4357572"/>
              <a:gd name="connsiteX9" fmla="*/ 100147 w 11796408"/>
              <a:gd name="connsiteY9" fmla="*/ 564204 h 4357572"/>
              <a:gd name="connsiteX10" fmla="*/ 13343 w 11796408"/>
              <a:gd name="connsiteY10" fmla="*/ 505838 h 4357572"/>
              <a:gd name="connsiteX11" fmla="*/ 164999 w 11796408"/>
              <a:gd name="connsiteY11" fmla="*/ 287384 h 4357572"/>
              <a:gd name="connsiteX12" fmla="*/ 87549 w 11796408"/>
              <a:gd name="connsiteY12" fmla="*/ 242772 h 4357572"/>
              <a:gd name="connsiteX13" fmla="*/ 0 w 11796408"/>
              <a:gd name="connsiteY13"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693905 w 11796408"/>
              <a:gd name="connsiteY7" fmla="*/ 573931 h 4357572"/>
              <a:gd name="connsiteX8" fmla="*/ 337597 w 11796408"/>
              <a:gd name="connsiteY8" fmla="*/ 374933 h 4357572"/>
              <a:gd name="connsiteX9" fmla="*/ 100147 w 11796408"/>
              <a:gd name="connsiteY9" fmla="*/ 564204 h 4357572"/>
              <a:gd name="connsiteX10" fmla="*/ 13343 w 11796408"/>
              <a:gd name="connsiteY10" fmla="*/ 505838 h 4357572"/>
              <a:gd name="connsiteX11" fmla="*/ 164999 w 11796408"/>
              <a:gd name="connsiteY11" fmla="*/ 287384 h 4357572"/>
              <a:gd name="connsiteX12" fmla="*/ 87549 w 11796408"/>
              <a:gd name="connsiteY12" fmla="*/ 242772 h 4357572"/>
              <a:gd name="connsiteX13" fmla="*/ 0 w 11796408"/>
              <a:gd name="connsiteY13"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5168628 w 11796408"/>
              <a:gd name="connsiteY7" fmla="*/ 2081718 h 4357572"/>
              <a:gd name="connsiteX8" fmla="*/ 693905 w 11796408"/>
              <a:gd name="connsiteY8" fmla="*/ 573931 h 4357572"/>
              <a:gd name="connsiteX9" fmla="*/ 337597 w 11796408"/>
              <a:gd name="connsiteY9" fmla="*/ 374933 h 4357572"/>
              <a:gd name="connsiteX10" fmla="*/ 100147 w 11796408"/>
              <a:gd name="connsiteY10" fmla="*/ 564204 h 4357572"/>
              <a:gd name="connsiteX11" fmla="*/ 13343 w 11796408"/>
              <a:gd name="connsiteY11" fmla="*/ 505838 h 4357572"/>
              <a:gd name="connsiteX12" fmla="*/ 164999 w 11796408"/>
              <a:gd name="connsiteY12" fmla="*/ 287384 h 4357572"/>
              <a:gd name="connsiteX13" fmla="*/ 87549 w 11796408"/>
              <a:gd name="connsiteY13" fmla="*/ 242772 h 4357572"/>
              <a:gd name="connsiteX14" fmla="*/ 0 w 11796408"/>
              <a:gd name="connsiteY14"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3240 w 11796408"/>
              <a:gd name="connsiteY7" fmla="*/ 1138135 h 4357572"/>
              <a:gd name="connsiteX8" fmla="*/ 693905 w 11796408"/>
              <a:gd name="connsiteY8" fmla="*/ 573931 h 4357572"/>
              <a:gd name="connsiteX9" fmla="*/ 337597 w 11796408"/>
              <a:gd name="connsiteY9" fmla="*/ 374933 h 4357572"/>
              <a:gd name="connsiteX10" fmla="*/ 100147 w 11796408"/>
              <a:gd name="connsiteY10" fmla="*/ 564204 h 4357572"/>
              <a:gd name="connsiteX11" fmla="*/ 13343 w 11796408"/>
              <a:gd name="connsiteY11" fmla="*/ 505838 h 4357572"/>
              <a:gd name="connsiteX12" fmla="*/ 164999 w 11796408"/>
              <a:gd name="connsiteY12" fmla="*/ 287384 h 4357572"/>
              <a:gd name="connsiteX13" fmla="*/ 87549 w 11796408"/>
              <a:gd name="connsiteY13" fmla="*/ 242772 h 4357572"/>
              <a:gd name="connsiteX14" fmla="*/ 0 w 11796408"/>
              <a:gd name="connsiteY14"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4808705 w 11796408"/>
              <a:gd name="connsiteY7" fmla="*/ 2451370 h 4357572"/>
              <a:gd name="connsiteX8" fmla="*/ 3240 w 11796408"/>
              <a:gd name="connsiteY8" fmla="*/ 1138135 h 4357572"/>
              <a:gd name="connsiteX9" fmla="*/ 693905 w 11796408"/>
              <a:gd name="connsiteY9" fmla="*/ 573931 h 4357572"/>
              <a:gd name="connsiteX10" fmla="*/ 337597 w 11796408"/>
              <a:gd name="connsiteY10" fmla="*/ 374933 h 4357572"/>
              <a:gd name="connsiteX11" fmla="*/ 100147 w 11796408"/>
              <a:gd name="connsiteY11" fmla="*/ 564204 h 4357572"/>
              <a:gd name="connsiteX12" fmla="*/ 13343 w 11796408"/>
              <a:gd name="connsiteY12" fmla="*/ 505838 h 4357572"/>
              <a:gd name="connsiteX13" fmla="*/ 164999 w 11796408"/>
              <a:gd name="connsiteY13" fmla="*/ 287384 h 4357572"/>
              <a:gd name="connsiteX14" fmla="*/ 87549 w 11796408"/>
              <a:gd name="connsiteY14" fmla="*/ 242772 h 4357572"/>
              <a:gd name="connsiteX15" fmla="*/ 0 w 11796408"/>
              <a:gd name="connsiteY15" fmla="*/ 272794 h 4357572"/>
              <a:gd name="connsiteX0" fmla="*/ 16214 w 11812622"/>
              <a:gd name="connsiteY0" fmla="*/ 272794 h 6887183"/>
              <a:gd name="connsiteX1" fmla="*/ 25569 w 11812622"/>
              <a:gd name="connsiteY1" fmla="*/ 4445 h 6887183"/>
              <a:gd name="connsiteX2" fmla="*/ 10438153 w 11812622"/>
              <a:gd name="connsiteY2" fmla="*/ 0 h 6887183"/>
              <a:gd name="connsiteX3" fmla="*/ 9571645 w 11812622"/>
              <a:gd name="connsiteY3" fmla="*/ 836579 h 6887183"/>
              <a:gd name="connsiteX4" fmla="*/ 10684587 w 11812622"/>
              <a:gd name="connsiteY4" fmla="*/ 1911067 h 6887183"/>
              <a:gd name="connsiteX5" fmla="*/ 11812622 w 11812622"/>
              <a:gd name="connsiteY5" fmla="*/ 788359 h 6887183"/>
              <a:gd name="connsiteX6" fmla="*/ 11812622 w 11812622"/>
              <a:gd name="connsiteY6" fmla="*/ 4357572 h 6887183"/>
              <a:gd name="connsiteX7" fmla="*/ 0 w 11812622"/>
              <a:gd name="connsiteY7" fmla="*/ 6887183 h 6887183"/>
              <a:gd name="connsiteX8" fmla="*/ 19454 w 11812622"/>
              <a:gd name="connsiteY8" fmla="*/ 1138135 h 6887183"/>
              <a:gd name="connsiteX9" fmla="*/ 710119 w 11812622"/>
              <a:gd name="connsiteY9" fmla="*/ 573931 h 6887183"/>
              <a:gd name="connsiteX10" fmla="*/ 353811 w 11812622"/>
              <a:gd name="connsiteY10" fmla="*/ 374933 h 6887183"/>
              <a:gd name="connsiteX11" fmla="*/ 116361 w 11812622"/>
              <a:gd name="connsiteY11" fmla="*/ 564204 h 6887183"/>
              <a:gd name="connsiteX12" fmla="*/ 29557 w 11812622"/>
              <a:gd name="connsiteY12" fmla="*/ 505838 h 6887183"/>
              <a:gd name="connsiteX13" fmla="*/ 181213 w 11812622"/>
              <a:gd name="connsiteY13" fmla="*/ 287384 h 6887183"/>
              <a:gd name="connsiteX14" fmla="*/ 103763 w 11812622"/>
              <a:gd name="connsiteY14" fmla="*/ 242772 h 6887183"/>
              <a:gd name="connsiteX15" fmla="*/ 16214 w 11812622"/>
              <a:gd name="connsiteY15" fmla="*/ 272794 h 6887183"/>
              <a:gd name="connsiteX0" fmla="*/ 0 w 11796408"/>
              <a:gd name="connsiteY0" fmla="*/ 272794 h 6867728"/>
              <a:gd name="connsiteX1" fmla="*/ 9355 w 11796408"/>
              <a:gd name="connsiteY1" fmla="*/ 4445 h 6867728"/>
              <a:gd name="connsiteX2" fmla="*/ 10421939 w 11796408"/>
              <a:gd name="connsiteY2" fmla="*/ 0 h 6867728"/>
              <a:gd name="connsiteX3" fmla="*/ 9555431 w 11796408"/>
              <a:gd name="connsiteY3" fmla="*/ 836579 h 6867728"/>
              <a:gd name="connsiteX4" fmla="*/ 10668373 w 11796408"/>
              <a:gd name="connsiteY4" fmla="*/ 1911067 h 6867728"/>
              <a:gd name="connsiteX5" fmla="*/ 11796408 w 11796408"/>
              <a:gd name="connsiteY5" fmla="*/ 788359 h 6867728"/>
              <a:gd name="connsiteX6" fmla="*/ 11796408 w 11796408"/>
              <a:gd name="connsiteY6" fmla="*/ 4357572 h 6867728"/>
              <a:gd name="connsiteX7" fmla="*/ 12969 w 11796408"/>
              <a:gd name="connsiteY7" fmla="*/ 6867728 h 6867728"/>
              <a:gd name="connsiteX8" fmla="*/ 3240 w 11796408"/>
              <a:gd name="connsiteY8" fmla="*/ 1138135 h 6867728"/>
              <a:gd name="connsiteX9" fmla="*/ 693905 w 11796408"/>
              <a:gd name="connsiteY9" fmla="*/ 573931 h 6867728"/>
              <a:gd name="connsiteX10" fmla="*/ 337597 w 11796408"/>
              <a:gd name="connsiteY10" fmla="*/ 374933 h 6867728"/>
              <a:gd name="connsiteX11" fmla="*/ 100147 w 11796408"/>
              <a:gd name="connsiteY11" fmla="*/ 564204 h 6867728"/>
              <a:gd name="connsiteX12" fmla="*/ 13343 w 11796408"/>
              <a:gd name="connsiteY12" fmla="*/ 505838 h 6867728"/>
              <a:gd name="connsiteX13" fmla="*/ 164999 w 11796408"/>
              <a:gd name="connsiteY13" fmla="*/ 287384 h 6867728"/>
              <a:gd name="connsiteX14" fmla="*/ 87549 w 11796408"/>
              <a:gd name="connsiteY14" fmla="*/ 242772 h 6867728"/>
              <a:gd name="connsiteX15" fmla="*/ 0 w 11796408"/>
              <a:gd name="connsiteY15" fmla="*/ 272794 h 6867728"/>
              <a:gd name="connsiteX0" fmla="*/ 0 w 11796408"/>
              <a:gd name="connsiteY0" fmla="*/ 272794 h 6896491"/>
              <a:gd name="connsiteX1" fmla="*/ 9355 w 11796408"/>
              <a:gd name="connsiteY1" fmla="*/ 4445 h 6896491"/>
              <a:gd name="connsiteX2" fmla="*/ 10421939 w 11796408"/>
              <a:gd name="connsiteY2" fmla="*/ 0 h 6896491"/>
              <a:gd name="connsiteX3" fmla="*/ 9555431 w 11796408"/>
              <a:gd name="connsiteY3" fmla="*/ 836579 h 6896491"/>
              <a:gd name="connsiteX4" fmla="*/ 10668373 w 11796408"/>
              <a:gd name="connsiteY4" fmla="*/ 1911067 h 6896491"/>
              <a:gd name="connsiteX5" fmla="*/ 11796408 w 11796408"/>
              <a:gd name="connsiteY5" fmla="*/ 788359 h 6896491"/>
              <a:gd name="connsiteX6" fmla="*/ 11796408 w 11796408"/>
              <a:gd name="connsiteY6" fmla="*/ 6896491 h 6896491"/>
              <a:gd name="connsiteX7" fmla="*/ 12969 w 11796408"/>
              <a:gd name="connsiteY7" fmla="*/ 6867728 h 6896491"/>
              <a:gd name="connsiteX8" fmla="*/ 3240 w 11796408"/>
              <a:gd name="connsiteY8" fmla="*/ 1138135 h 6896491"/>
              <a:gd name="connsiteX9" fmla="*/ 693905 w 11796408"/>
              <a:gd name="connsiteY9" fmla="*/ 573931 h 6896491"/>
              <a:gd name="connsiteX10" fmla="*/ 337597 w 11796408"/>
              <a:gd name="connsiteY10" fmla="*/ 374933 h 6896491"/>
              <a:gd name="connsiteX11" fmla="*/ 100147 w 11796408"/>
              <a:gd name="connsiteY11" fmla="*/ 564204 h 6896491"/>
              <a:gd name="connsiteX12" fmla="*/ 13343 w 11796408"/>
              <a:gd name="connsiteY12" fmla="*/ 505838 h 6896491"/>
              <a:gd name="connsiteX13" fmla="*/ 164999 w 11796408"/>
              <a:gd name="connsiteY13" fmla="*/ 287384 h 6896491"/>
              <a:gd name="connsiteX14" fmla="*/ 87549 w 11796408"/>
              <a:gd name="connsiteY14" fmla="*/ 242772 h 6896491"/>
              <a:gd name="connsiteX15" fmla="*/ 0 w 11796408"/>
              <a:gd name="connsiteY15" fmla="*/ 272794 h 6896491"/>
              <a:gd name="connsiteX0" fmla="*/ 0 w 11815863"/>
              <a:gd name="connsiteY0" fmla="*/ 272794 h 6867728"/>
              <a:gd name="connsiteX1" fmla="*/ 9355 w 11815863"/>
              <a:gd name="connsiteY1" fmla="*/ 4445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0 w 11815863"/>
              <a:gd name="connsiteY0" fmla="*/ 272794 h 6867728"/>
              <a:gd name="connsiteX1" fmla="*/ 72200 w 11815863"/>
              <a:gd name="connsiteY1" fmla="*/ 4445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0 w 11815863"/>
              <a:gd name="connsiteY0" fmla="*/ 272794 h 6867728"/>
              <a:gd name="connsiteX1" fmla="*/ 12497 w 11815863"/>
              <a:gd name="connsiteY1" fmla="*/ 7587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162938 w 11813802"/>
              <a:gd name="connsiteY13" fmla="*/ 287384 h 6867728"/>
              <a:gd name="connsiteX14" fmla="*/ 85488 w 11813802"/>
              <a:gd name="connsiteY14" fmla="*/ 24277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162938 w 11813802"/>
              <a:gd name="connsiteY13" fmla="*/ 287384 h 6867728"/>
              <a:gd name="connsiteX14" fmla="*/ 38354 w 11813802"/>
              <a:gd name="connsiteY14" fmla="*/ 286763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38354 w 11813802"/>
              <a:gd name="connsiteY14" fmla="*/ 286763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35212 w 11813802"/>
              <a:gd name="connsiteY14" fmla="*/ 308758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148333 w 11813802"/>
              <a:gd name="connsiteY14" fmla="*/ 230201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131289 w 11813802"/>
              <a:gd name="connsiteY10" fmla="*/ 409498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204792 w 11813802"/>
              <a:gd name="connsiteY9" fmla="*/ 492232 h 6867728"/>
              <a:gd name="connsiteX10" fmla="*/ 131289 w 11813802"/>
              <a:gd name="connsiteY10" fmla="*/ 409498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3548 w 11806842"/>
              <a:gd name="connsiteY0" fmla="*/ 332497 h 6867728"/>
              <a:gd name="connsiteX1" fmla="*/ 3476 w 11806842"/>
              <a:gd name="connsiteY1" fmla="*/ 7587 h 6867728"/>
              <a:gd name="connsiteX2" fmla="*/ 10412918 w 11806842"/>
              <a:gd name="connsiteY2" fmla="*/ 0 h 6867728"/>
              <a:gd name="connsiteX3" fmla="*/ 9546410 w 11806842"/>
              <a:gd name="connsiteY3" fmla="*/ 836579 h 6867728"/>
              <a:gd name="connsiteX4" fmla="*/ 10659352 w 11806842"/>
              <a:gd name="connsiteY4" fmla="*/ 1911067 h 6867728"/>
              <a:gd name="connsiteX5" fmla="*/ 11787387 w 11806842"/>
              <a:gd name="connsiteY5" fmla="*/ 788359 h 6867728"/>
              <a:gd name="connsiteX6" fmla="*/ 11806842 w 11806842"/>
              <a:gd name="connsiteY6" fmla="*/ 6867308 h 6867728"/>
              <a:gd name="connsiteX7" fmla="*/ 3948 w 11806842"/>
              <a:gd name="connsiteY7" fmla="*/ 6867728 h 6867728"/>
              <a:gd name="connsiteX8" fmla="*/ 9930 w 11806842"/>
              <a:gd name="connsiteY8" fmla="*/ 691933 h 6867728"/>
              <a:gd name="connsiteX9" fmla="*/ 197832 w 11806842"/>
              <a:gd name="connsiteY9" fmla="*/ 492232 h 6867728"/>
              <a:gd name="connsiteX10" fmla="*/ 124329 w 11806842"/>
              <a:gd name="connsiteY10" fmla="*/ 409498 h 6867728"/>
              <a:gd name="connsiteX11" fmla="*/ 0 w 11806842"/>
              <a:gd name="connsiteY11" fmla="*/ 523354 h 6867728"/>
              <a:gd name="connsiteX12" fmla="*/ 10606 w 11806842"/>
              <a:gd name="connsiteY12" fmla="*/ 477558 h 6867728"/>
              <a:gd name="connsiteX13" fmla="*/ 89990 w 11806842"/>
              <a:gd name="connsiteY13" fmla="*/ 381652 h 6867728"/>
              <a:gd name="connsiteX14" fmla="*/ 47105 w 11806842"/>
              <a:gd name="connsiteY14" fmla="*/ 286762 h 6867728"/>
              <a:gd name="connsiteX15" fmla="*/ 3548 w 11806842"/>
              <a:gd name="connsiteY15" fmla="*/ 332497 h 6867728"/>
              <a:gd name="connsiteX0" fmla="*/ 3548 w 11806842"/>
              <a:gd name="connsiteY0" fmla="*/ 313447 h 6867728"/>
              <a:gd name="connsiteX1" fmla="*/ 3476 w 11806842"/>
              <a:gd name="connsiteY1" fmla="*/ 7587 h 6867728"/>
              <a:gd name="connsiteX2" fmla="*/ 10412918 w 11806842"/>
              <a:gd name="connsiteY2" fmla="*/ 0 h 6867728"/>
              <a:gd name="connsiteX3" fmla="*/ 9546410 w 11806842"/>
              <a:gd name="connsiteY3" fmla="*/ 836579 h 6867728"/>
              <a:gd name="connsiteX4" fmla="*/ 10659352 w 11806842"/>
              <a:gd name="connsiteY4" fmla="*/ 1911067 h 6867728"/>
              <a:gd name="connsiteX5" fmla="*/ 11787387 w 11806842"/>
              <a:gd name="connsiteY5" fmla="*/ 788359 h 6867728"/>
              <a:gd name="connsiteX6" fmla="*/ 11806842 w 11806842"/>
              <a:gd name="connsiteY6" fmla="*/ 6867308 h 6867728"/>
              <a:gd name="connsiteX7" fmla="*/ 3948 w 11806842"/>
              <a:gd name="connsiteY7" fmla="*/ 6867728 h 6867728"/>
              <a:gd name="connsiteX8" fmla="*/ 9930 w 11806842"/>
              <a:gd name="connsiteY8" fmla="*/ 691933 h 6867728"/>
              <a:gd name="connsiteX9" fmla="*/ 197832 w 11806842"/>
              <a:gd name="connsiteY9" fmla="*/ 492232 h 6867728"/>
              <a:gd name="connsiteX10" fmla="*/ 124329 w 11806842"/>
              <a:gd name="connsiteY10" fmla="*/ 409498 h 6867728"/>
              <a:gd name="connsiteX11" fmla="*/ 0 w 11806842"/>
              <a:gd name="connsiteY11" fmla="*/ 523354 h 6867728"/>
              <a:gd name="connsiteX12" fmla="*/ 10606 w 11806842"/>
              <a:gd name="connsiteY12" fmla="*/ 477558 h 6867728"/>
              <a:gd name="connsiteX13" fmla="*/ 89990 w 11806842"/>
              <a:gd name="connsiteY13" fmla="*/ 381652 h 6867728"/>
              <a:gd name="connsiteX14" fmla="*/ 47105 w 11806842"/>
              <a:gd name="connsiteY14" fmla="*/ 286762 h 6867728"/>
              <a:gd name="connsiteX15" fmla="*/ 3548 w 11806842"/>
              <a:gd name="connsiteY15" fmla="*/ 313447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224532 w 11984269"/>
              <a:gd name="connsiteY14" fmla="*/ 28676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203101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198339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81705 w 11984269"/>
              <a:gd name="connsiteY13" fmla="*/ 376889 h 6867728"/>
              <a:gd name="connsiteX14" fmla="*/ 198339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84570 w 11984269"/>
              <a:gd name="connsiteY11" fmla="*/ 530498 h 6867728"/>
              <a:gd name="connsiteX12" fmla="*/ 188033 w 11984269"/>
              <a:gd name="connsiteY12" fmla="*/ 477558 h 6867728"/>
              <a:gd name="connsiteX13" fmla="*/ 281705 w 11984269"/>
              <a:gd name="connsiteY13" fmla="*/ 376889 h 6867728"/>
              <a:gd name="connsiteX14" fmla="*/ 198339 w 11984269"/>
              <a:gd name="connsiteY14" fmla="*/ 305812 h 6867728"/>
              <a:gd name="connsiteX15" fmla="*/ 0 w 11984269"/>
              <a:gd name="connsiteY15" fmla="*/ 222960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77558 h 6867728"/>
              <a:gd name="connsiteX13" fmla="*/ 100802 w 11803366"/>
              <a:gd name="connsiteY13" fmla="*/ 376889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77558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35705 w 11803366"/>
              <a:gd name="connsiteY12" fmla="*/ 456127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9511 w 11803366"/>
              <a:gd name="connsiteY12" fmla="*/ 477558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97717 w 11898630"/>
              <a:gd name="connsiteY0" fmla="*/ 311066 h 6867728"/>
              <a:gd name="connsiteX1" fmla="*/ 95264 w 11898630"/>
              <a:gd name="connsiteY1" fmla="*/ 7587 h 6867728"/>
              <a:gd name="connsiteX2" fmla="*/ 10504706 w 11898630"/>
              <a:gd name="connsiteY2" fmla="*/ 0 h 6867728"/>
              <a:gd name="connsiteX3" fmla="*/ 9638198 w 11898630"/>
              <a:gd name="connsiteY3" fmla="*/ 836579 h 6867728"/>
              <a:gd name="connsiteX4" fmla="*/ 10751140 w 11898630"/>
              <a:gd name="connsiteY4" fmla="*/ 1911067 h 6867728"/>
              <a:gd name="connsiteX5" fmla="*/ 11879175 w 11898630"/>
              <a:gd name="connsiteY5" fmla="*/ 788359 h 6867728"/>
              <a:gd name="connsiteX6" fmla="*/ 11898630 w 11898630"/>
              <a:gd name="connsiteY6" fmla="*/ 6867308 h 6867728"/>
              <a:gd name="connsiteX7" fmla="*/ 95736 w 11898630"/>
              <a:gd name="connsiteY7" fmla="*/ 6867728 h 6867728"/>
              <a:gd name="connsiteX8" fmla="*/ 101718 w 11898630"/>
              <a:gd name="connsiteY8" fmla="*/ 691933 h 6867728"/>
              <a:gd name="connsiteX9" fmla="*/ 303907 w 11898630"/>
              <a:gd name="connsiteY9" fmla="*/ 487469 h 6867728"/>
              <a:gd name="connsiteX10" fmla="*/ 220879 w 11898630"/>
              <a:gd name="connsiteY10" fmla="*/ 414260 h 6867728"/>
              <a:gd name="connsiteX11" fmla="*/ 98931 w 11898630"/>
              <a:gd name="connsiteY11" fmla="*/ 530498 h 6867728"/>
              <a:gd name="connsiteX12" fmla="*/ 0 w 11898630"/>
              <a:gd name="connsiteY12" fmla="*/ 418026 h 6867728"/>
              <a:gd name="connsiteX13" fmla="*/ 193685 w 11898630"/>
              <a:gd name="connsiteY13" fmla="*/ 379270 h 6867728"/>
              <a:gd name="connsiteX14" fmla="*/ 112700 w 11898630"/>
              <a:gd name="connsiteY14" fmla="*/ 305812 h 6867728"/>
              <a:gd name="connsiteX15" fmla="*/ 97717 w 11898630"/>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2367 w 11803366"/>
              <a:gd name="connsiteY12" fmla="*/ 472794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2367 w 11803366"/>
              <a:gd name="connsiteY12" fmla="*/ 472794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1981 w 11802894"/>
              <a:gd name="connsiteY0" fmla="*/ 311066 h 6867728"/>
              <a:gd name="connsiteX1" fmla="*/ 299565 w 11802894"/>
              <a:gd name="connsiteY1" fmla="*/ 62356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5982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7216 w 11808129"/>
              <a:gd name="connsiteY0" fmla="*/ 311066 h 6867728"/>
              <a:gd name="connsiteX1" fmla="*/ 0 w 11808129"/>
              <a:gd name="connsiteY1" fmla="*/ 7587 h 6867728"/>
              <a:gd name="connsiteX2" fmla="*/ 10414205 w 11808129"/>
              <a:gd name="connsiteY2" fmla="*/ 0 h 6867728"/>
              <a:gd name="connsiteX3" fmla="*/ 9547697 w 11808129"/>
              <a:gd name="connsiteY3" fmla="*/ 836579 h 6867728"/>
              <a:gd name="connsiteX4" fmla="*/ 10660639 w 11808129"/>
              <a:gd name="connsiteY4" fmla="*/ 1911067 h 6867728"/>
              <a:gd name="connsiteX5" fmla="*/ 11788674 w 11808129"/>
              <a:gd name="connsiteY5" fmla="*/ 788359 h 6867728"/>
              <a:gd name="connsiteX6" fmla="*/ 11808129 w 11808129"/>
              <a:gd name="connsiteY6" fmla="*/ 6867308 h 6867728"/>
              <a:gd name="connsiteX7" fmla="*/ 5235 w 11808129"/>
              <a:gd name="connsiteY7" fmla="*/ 6867728 h 6867728"/>
              <a:gd name="connsiteX8" fmla="*/ 11217 w 11808129"/>
              <a:gd name="connsiteY8" fmla="*/ 691933 h 6867728"/>
              <a:gd name="connsiteX9" fmla="*/ 213406 w 11808129"/>
              <a:gd name="connsiteY9" fmla="*/ 487469 h 6867728"/>
              <a:gd name="connsiteX10" fmla="*/ 130378 w 11808129"/>
              <a:gd name="connsiteY10" fmla="*/ 414260 h 6867728"/>
              <a:gd name="connsiteX11" fmla="*/ 8430 w 11808129"/>
              <a:gd name="connsiteY11" fmla="*/ 530498 h 6867728"/>
              <a:gd name="connsiteX12" fmla="*/ 7130 w 11808129"/>
              <a:gd name="connsiteY12" fmla="*/ 472794 h 6867728"/>
              <a:gd name="connsiteX13" fmla="*/ 103184 w 11808129"/>
              <a:gd name="connsiteY13" fmla="*/ 379270 h 6867728"/>
              <a:gd name="connsiteX14" fmla="*/ 22199 w 11808129"/>
              <a:gd name="connsiteY14" fmla="*/ 305812 h 6867728"/>
              <a:gd name="connsiteX15" fmla="*/ 7216 w 11808129"/>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5982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5790 w 11802894"/>
              <a:gd name="connsiteY9" fmla="*/ 489850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5790 w 11802894"/>
              <a:gd name="connsiteY9" fmla="*/ 489850 h 6867728"/>
              <a:gd name="connsiteX10" fmla="*/ 118000 w 11802894"/>
              <a:gd name="connsiteY10" fmla="*/ 416641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2454 w 11803367"/>
              <a:gd name="connsiteY0" fmla="*/ 311066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2454 w 11803367"/>
              <a:gd name="connsiteY15" fmla="*/ 311066 h 6867728"/>
              <a:gd name="connsiteX0" fmla="*/ 73 w 11803367"/>
              <a:gd name="connsiteY0" fmla="*/ 313447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73 w 11803367"/>
              <a:gd name="connsiteY15" fmla="*/ 313447 h 6867728"/>
              <a:gd name="connsiteX0" fmla="*/ 73 w 11803367"/>
              <a:gd name="connsiteY0" fmla="*/ 313447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73 w 11803367"/>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0910 w 11805804"/>
              <a:gd name="connsiteY10" fmla="*/ 416641 h 6867728"/>
              <a:gd name="connsiteX11" fmla="*/ 6105 w 11805804"/>
              <a:gd name="connsiteY11" fmla="*/ 530498 h 6867728"/>
              <a:gd name="connsiteX12" fmla="*/ 4805 w 11805804"/>
              <a:gd name="connsiteY12" fmla="*/ 472794 h 6867728"/>
              <a:gd name="connsiteX13" fmla="*/ 100859 w 11805804"/>
              <a:gd name="connsiteY13" fmla="*/ 379270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0910 w 11805804"/>
              <a:gd name="connsiteY10" fmla="*/ 4166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3292 w 11805804"/>
              <a:gd name="connsiteY10" fmla="*/ 4166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99479 w 11805804"/>
              <a:gd name="connsiteY10" fmla="*/ 4928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3292 w 11805804"/>
              <a:gd name="connsiteY10" fmla="*/ 411879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239973 w 11805804"/>
              <a:gd name="connsiteY10" fmla="*/ 185660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4891 w 11805804"/>
              <a:gd name="connsiteY0" fmla="*/ 320591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4891 w 11805804"/>
              <a:gd name="connsiteY0" fmla="*/ 320591 h 6867728"/>
              <a:gd name="connsiteX1" fmla="*/ 76255 w 11805804"/>
              <a:gd name="connsiteY1" fmla="*/ 81406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4891 w 11805804"/>
              <a:gd name="connsiteY0" fmla="*/ 320591 h 6867728"/>
              <a:gd name="connsiteX1" fmla="*/ 481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177431 w 11802894"/>
              <a:gd name="connsiteY8" fmla="*/ 787183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2764 w 11802894"/>
              <a:gd name="connsiteY10" fmla="*/ 416642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20591 h 6867728"/>
              <a:gd name="connsiteX0" fmla="*/ 0 w 11812819"/>
              <a:gd name="connsiteY0" fmla="*/ 287253 h 6867728"/>
              <a:gd name="connsiteX1" fmla="*/ 11832 w 11812819"/>
              <a:gd name="connsiteY1" fmla="*/ 9968 h 6867728"/>
              <a:gd name="connsiteX2" fmla="*/ 10418895 w 11812819"/>
              <a:gd name="connsiteY2" fmla="*/ 0 h 6867728"/>
              <a:gd name="connsiteX3" fmla="*/ 9552387 w 11812819"/>
              <a:gd name="connsiteY3" fmla="*/ 836579 h 6867728"/>
              <a:gd name="connsiteX4" fmla="*/ 10665329 w 11812819"/>
              <a:gd name="connsiteY4" fmla="*/ 1911067 h 6867728"/>
              <a:gd name="connsiteX5" fmla="*/ 11793364 w 11812819"/>
              <a:gd name="connsiteY5" fmla="*/ 788359 h 6867728"/>
              <a:gd name="connsiteX6" fmla="*/ 11812819 w 11812819"/>
              <a:gd name="connsiteY6" fmla="*/ 6867308 h 6867728"/>
              <a:gd name="connsiteX7" fmla="*/ 9925 w 11812819"/>
              <a:gd name="connsiteY7" fmla="*/ 6867728 h 6867728"/>
              <a:gd name="connsiteX8" fmla="*/ 13525 w 11812819"/>
              <a:gd name="connsiteY8" fmla="*/ 687171 h 6867728"/>
              <a:gd name="connsiteX9" fmla="*/ 218096 w 11812819"/>
              <a:gd name="connsiteY9" fmla="*/ 487468 h 6867728"/>
              <a:gd name="connsiteX10" fmla="*/ 132689 w 11812819"/>
              <a:gd name="connsiteY10" fmla="*/ 416642 h 6867728"/>
              <a:gd name="connsiteX11" fmla="*/ 10739 w 11812819"/>
              <a:gd name="connsiteY11" fmla="*/ 535261 h 6867728"/>
              <a:gd name="connsiteX12" fmla="*/ 11820 w 11812819"/>
              <a:gd name="connsiteY12" fmla="*/ 472794 h 6867728"/>
              <a:gd name="connsiteX13" fmla="*/ 105493 w 11812819"/>
              <a:gd name="connsiteY13" fmla="*/ 381652 h 6867728"/>
              <a:gd name="connsiteX14" fmla="*/ 95945 w 11812819"/>
              <a:gd name="connsiteY14" fmla="*/ 234374 h 6867728"/>
              <a:gd name="connsiteX15" fmla="*/ 0 w 11812819"/>
              <a:gd name="connsiteY15" fmla="*/ 287253 h 6867728"/>
              <a:gd name="connsiteX0" fmla="*/ 1981 w 11802894"/>
              <a:gd name="connsiteY0" fmla="*/ 311066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11066 h 6867728"/>
              <a:gd name="connsiteX0" fmla="*/ 23412 w 11802894"/>
              <a:gd name="connsiteY0" fmla="*/ 258678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23412 w 11802894"/>
              <a:gd name="connsiteY15" fmla="*/ 258678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517734 w 11802894"/>
              <a:gd name="connsiteY9" fmla="*/ 5255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6374 w 11803700"/>
              <a:gd name="connsiteY13" fmla="*/ 381652 h 6867728"/>
              <a:gd name="connsiteX14" fmla="*/ 22533 w 11803700"/>
              <a:gd name="connsiteY14" fmla="*/ 305811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1611 w 11803700"/>
              <a:gd name="connsiteY13" fmla="*/ 381652 h 6867728"/>
              <a:gd name="connsiteX14" fmla="*/ 22533 w 11803700"/>
              <a:gd name="connsiteY14" fmla="*/ 305811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1611 w 11803700"/>
              <a:gd name="connsiteY13" fmla="*/ 381652 h 6867728"/>
              <a:gd name="connsiteX14" fmla="*/ 20152 w 11803700"/>
              <a:gd name="connsiteY14" fmla="*/ 301049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0152 w 11803700"/>
              <a:gd name="connsiteY14" fmla="*/ 301049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3447 h 6867728"/>
              <a:gd name="connsiteX0" fmla="*/ 2787 w 11803700"/>
              <a:gd name="connsiteY0" fmla="*/ 315829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5829 h 6867728"/>
              <a:gd name="connsiteX0" fmla="*/ 2787 w 11803700"/>
              <a:gd name="connsiteY0" fmla="*/ 315829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27814 w 11803700"/>
              <a:gd name="connsiteY11" fmla="*/ 563836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5829 h 6867728"/>
              <a:gd name="connsiteX0" fmla="*/ 3578 w 11804491"/>
              <a:gd name="connsiteY0" fmla="*/ 315829 h 6867728"/>
              <a:gd name="connsiteX1" fmla="*/ 3504 w 11804491"/>
              <a:gd name="connsiteY1" fmla="*/ 9968 h 6867728"/>
              <a:gd name="connsiteX2" fmla="*/ 10410567 w 11804491"/>
              <a:gd name="connsiteY2" fmla="*/ 0 h 6867728"/>
              <a:gd name="connsiteX3" fmla="*/ 9544059 w 11804491"/>
              <a:gd name="connsiteY3" fmla="*/ 836579 h 6867728"/>
              <a:gd name="connsiteX4" fmla="*/ 10657001 w 11804491"/>
              <a:gd name="connsiteY4" fmla="*/ 1911067 h 6867728"/>
              <a:gd name="connsiteX5" fmla="*/ 11785036 w 11804491"/>
              <a:gd name="connsiteY5" fmla="*/ 788359 h 6867728"/>
              <a:gd name="connsiteX6" fmla="*/ 11804491 w 11804491"/>
              <a:gd name="connsiteY6" fmla="*/ 6867308 h 6867728"/>
              <a:gd name="connsiteX7" fmla="*/ 1597 w 11804491"/>
              <a:gd name="connsiteY7" fmla="*/ 6867728 h 6867728"/>
              <a:gd name="connsiteX8" fmla="*/ 2815 w 11804491"/>
              <a:gd name="connsiteY8" fmla="*/ 691933 h 6867728"/>
              <a:gd name="connsiteX9" fmla="*/ 202625 w 11804491"/>
              <a:gd name="connsiteY9" fmla="*/ 489849 h 6867728"/>
              <a:gd name="connsiteX10" fmla="*/ 124361 w 11804491"/>
              <a:gd name="connsiteY10" fmla="*/ 416642 h 6867728"/>
              <a:gd name="connsiteX11" fmla="*/ 30 w 11804491"/>
              <a:gd name="connsiteY11" fmla="*/ 542405 h 6867728"/>
              <a:gd name="connsiteX12" fmla="*/ 3492 w 11804491"/>
              <a:gd name="connsiteY12" fmla="*/ 472794 h 6867728"/>
              <a:gd name="connsiteX13" fmla="*/ 92402 w 11804491"/>
              <a:gd name="connsiteY13" fmla="*/ 381652 h 6867728"/>
              <a:gd name="connsiteX14" fmla="*/ 23324 w 11804491"/>
              <a:gd name="connsiteY14" fmla="*/ 303430 h 6867728"/>
              <a:gd name="connsiteX15" fmla="*/ 3578 w 11804491"/>
              <a:gd name="connsiteY15" fmla="*/ 315829 h 6867728"/>
              <a:gd name="connsiteX0" fmla="*/ 3578 w 11804491"/>
              <a:gd name="connsiteY0" fmla="*/ 315829 h 6867728"/>
              <a:gd name="connsiteX1" fmla="*/ 3504 w 11804491"/>
              <a:gd name="connsiteY1" fmla="*/ 9968 h 6867728"/>
              <a:gd name="connsiteX2" fmla="*/ 10410567 w 11804491"/>
              <a:gd name="connsiteY2" fmla="*/ 0 h 6867728"/>
              <a:gd name="connsiteX3" fmla="*/ 9544059 w 11804491"/>
              <a:gd name="connsiteY3" fmla="*/ 836579 h 6867728"/>
              <a:gd name="connsiteX4" fmla="*/ 10657001 w 11804491"/>
              <a:gd name="connsiteY4" fmla="*/ 1911067 h 6867728"/>
              <a:gd name="connsiteX5" fmla="*/ 11785036 w 11804491"/>
              <a:gd name="connsiteY5" fmla="*/ 788359 h 6867728"/>
              <a:gd name="connsiteX6" fmla="*/ 11804491 w 11804491"/>
              <a:gd name="connsiteY6" fmla="*/ 6867308 h 6867728"/>
              <a:gd name="connsiteX7" fmla="*/ 1597 w 11804491"/>
              <a:gd name="connsiteY7" fmla="*/ 6867728 h 6867728"/>
              <a:gd name="connsiteX8" fmla="*/ 2815 w 11804491"/>
              <a:gd name="connsiteY8" fmla="*/ 691933 h 6867728"/>
              <a:gd name="connsiteX9" fmla="*/ 202625 w 11804491"/>
              <a:gd name="connsiteY9" fmla="*/ 489849 h 6867728"/>
              <a:gd name="connsiteX10" fmla="*/ 124361 w 11804491"/>
              <a:gd name="connsiteY10" fmla="*/ 416642 h 6867728"/>
              <a:gd name="connsiteX11" fmla="*/ 30 w 11804491"/>
              <a:gd name="connsiteY11" fmla="*/ 542405 h 6867728"/>
              <a:gd name="connsiteX12" fmla="*/ 3492 w 11804491"/>
              <a:gd name="connsiteY12" fmla="*/ 472794 h 6867728"/>
              <a:gd name="connsiteX13" fmla="*/ 92402 w 11804491"/>
              <a:gd name="connsiteY13" fmla="*/ 381652 h 6867728"/>
              <a:gd name="connsiteX14" fmla="*/ 20943 w 11804491"/>
              <a:gd name="connsiteY14" fmla="*/ 303430 h 6867728"/>
              <a:gd name="connsiteX15" fmla="*/ 3578 w 1180449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6383 w 11803701"/>
              <a:gd name="connsiteY11" fmla="*/ 532880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7587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5206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5206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03701" h="6867728">
                <a:moveTo>
                  <a:pt x="2788" y="315829"/>
                </a:moveTo>
                <a:cubicBezTo>
                  <a:pt x="2764" y="207526"/>
                  <a:pt x="2738" y="113509"/>
                  <a:pt x="2714" y="5206"/>
                </a:cubicBezTo>
                <a:lnTo>
                  <a:pt x="10409777" y="0"/>
                </a:lnTo>
                <a:lnTo>
                  <a:pt x="9543269" y="836579"/>
                </a:lnTo>
                <a:lnTo>
                  <a:pt x="10656211" y="1911067"/>
                </a:lnTo>
                <a:lnTo>
                  <a:pt x="11784246" y="788359"/>
                </a:lnTo>
                <a:lnTo>
                  <a:pt x="11803701" y="6867308"/>
                </a:lnTo>
                <a:lnTo>
                  <a:pt x="807" y="6867728"/>
                </a:lnTo>
                <a:cubicBezTo>
                  <a:pt x="7292" y="4951379"/>
                  <a:pt x="-4460" y="2608282"/>
                  <a:pt x="2025" y="691933"/>
                </a:cubicBezTo>
                <a:lnTo>
                  <a:pt x="201835" y="489849"/>
                </a:lnTo>
                <a:lnTo>
                  <a:pt x="123571" y="416642"/>
                </a:lnTo>
                <a:lnTo>
                  <a:pt x="1621" y="535262"/>
                </a:lnTo>
                <a:cubicBezTo>
                  <a:pt x="1188" y="516027"/>
                  <a:pt x="3135" y="492029"/>
                  <a:pt x="2702" y="472794"/>
                </a:cubicBezTo>
                <a:lnTo>
                  <a:pt x="91612" y="381652"/>
                </a:lnTo>
                <a:lnTo>
                  <a:pt x="17772" y="303430"/>
                </a:lnTo>
                <a:lnTo>
                  <a:pt x="2788" y="315829"/>
                </a:ln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pic>
        <p:nvPicPr>
          <p:cNvPr id="6" name="Picture 5" descr="A picture containing text&#10;&#10;Description automatically generated">
            <a:extLst>
              <a:ext uri="{FF2B5EF4-FFF2-40B4-BE49-F238E27FC236}">
                <a16:creationId xmlns:a16="http://schemas.microsoft.com/office/drawing/2014/main" id="{E33E086C-0F82-50AA-5AFD-ACCC3538E0B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17" name="Rectangle 16">
            <a:extLst>
              <a:ext uri="{FF2B5EF4-FFF2-40B4-BE49-F238E27FC236}">
                <a16:creationId xmlns:a16="http://schemas.microsoft.com/office/drawing/2014/main" id="{1EAB3220-1A1B-B015-0A9D-928F5F699CF2}"/>
              </a:ext>
            </a:extLst>
          </p:cNvPr>
          <p:cNvSpPr/>
          <p:nvPr userDrawn="1"/>
        </p:nvSpPr>
        <p:spPr>
          <a:xfrm>
            <a:off x="621" y="0"/>
            <a:ext cx="428017" cy="6867728"/>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8" name="TextBox 17">
            <a:extLst>
              <a:ext uri="{FF2B5EF4-FFF2-40B4-BE49-F238E27FC236}">
                <a16:creationId xmlns:a16="http://schemas.microsoft.com/office/drawing/2014/main" id="{B5DF49F2-53B2-9A68-F656-D88206305C85}"/>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grpSp>
        <p:nvGrpSpPr>
          <p:cNvPr id="2" name="Group 1">
            <a:extLst>
              <a:ext uri="{FF2B5EF4-FFF2-40B4-BE49-F238E27FC236}">
                <a16:creationId xmlns:a16="http://schemas.microsoft.com/office/drawing/2014/main" id="{E760629E-EDAA-8454-04E7-CEE0806908E3}"/>
              </a:ext>
            </a:extLst>
          </p:cNvPr>
          <p:cNvGrpSpPr/>
          <p:nvPr userDrawn="1"/>
        </p:nvGrpSpPr>
        <p:grpSpPr>
          <a:xfrm rot="2700000">
            <a:off x="249075" y="329549"/>
            <a:ext cx="265664" cy="387147"/>
            <a:chOff x="2017138" y="377173"/>
            <a:chExt cx="265664" cy="387146"/>
          </a:xfrm>
        </p:grpSpPr>
        <p:sp>
          <p:nvSpPr>
            <p:cNvPr id="3" name="Rectangle 2">
              <a:extLst>
                <a:ext uri="{FF2B5EF4-FFF2-40B4-BE49-F238E27FC236}">
                  <a16:creationId xmlns:a16="http://schemas.microsoft.com/office/drawing/2014/main" id="{672F0EF3-41E2-6F10-CE85-F49C7E15609D}"/>
                </a:ext>
              </a:extLst>
            </p:cNvPr>
            <p:cNvSpPr/>
            <p:nvPr/>
          </p:nvSpPr>
          <p:spPr>
            <a:xfrm>
              <a:off x="2170604" y="377173"/>
              <a:ext cx="112198" cy="38714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C00000"/>
                </a:solidFill>
              </a:endParaRPr>
            </a:p>
          </p:txBody>
        </p:sp>
        <p:sp>
          <p:nvSpPr>
            <p:cNvPr id="4" name="Rectangle 3">
              <a:extLst>
                <a:ext uri="{FF2B5EF4-FFF2-40B4-BE49-F238E27FC236}">
                  <a16:creationId xmlns:a16="http://schemas.microsoft.com/office/drawing/2014/main" id="{2D67A204-C009-A96F-D316-01B1280A993B}"/>
                </a:ext>
              </a:extLst>
            </p:cNvPr>
            <p:cNvSpPr/>
            <p:nvPr/>
          </p:nvSpPr>
          <p:spPr>
            <a:xfrm>
              <a:off x="2017138" y="377173"/>
              <a:ext cx="112198" cy="38714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dirty="0">
                <a:solidFill>
                  <a:srgbClr val="C00000"/>
                </a:solidFill>
              </a:endParaRPr>
            </a:p>
          </p:txBody>
        </p:sp>
      </p:grpSp>
    </p:spTree>
    <p:extLst>
      <p:ext uri="{BB962C8B-B14F-4D97-AF65-F5344CB8AC3E}">
        <p14:creationId xmlns:p14="http://schemas.microsoft.com/office/powerpoint/2010/main" val="1199254785"/>
      </p:ext>
    </p:extLst>
  </p:cSld>
  <p:clrMapOvr>
    <a:masterClrMapping/>
  </p:clrMapOvr>
  <p:transition spd="slow">
    <p:cove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0_Title and Conten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EAB3220-1A1B-B015-0A9D-928F5F699CF2}"/>
              </a:ext>
            </a:extLst>
          </p:cNvPr>
          <p:cNvSpPr/>
          <p:nvPr userDrawn="1"/>
        </p:nvSpPr>
        <p:spPr>
          <a:xfrm>
            <a:off x="621" y="-1"/>
            <a:ext cx="428017" cy="6858001"/>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8" name="TextBox 17">
            <a:extLst>
              <a:ext uri="{FF2B5EF4-FFF2-40B4-BE49-F238E27FC236}">
                <a16:creationId xmlns:a16="http://schemas.microsoft.com/office/drawing/2014/main" id="{B5DF49F2-53B2-9A68-F656-D88206305C85}"/>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grpSp>
        <p:nvGrpSpPr>
          <p:cNvPr id="2" name="Group 1">
            <a:extLst>
              <a:ext uri="{FF2B5EF4-FFF2-40B4-BE49-F238E27FC236}">
                <a16:creationId xmlns:a16="http://schemas.microsoft.com/office/drawing/2014/main" id="{E760629E-EDAA-8454-04E7-CEE0806908E3}"/>
              </a:ext>
            </a:extLst>
          </p:cNvPr>
          <p:cNvGrpSpPr/>
          <p:nvPr userDrawn="1"/>
        </p:nvGrpSpPr>
        <p:grpSpPr>
          <a:xfrm rot="2700000">
            <a:off x="249075" y="329549"/>
            <a:ext cx="265664" cy="387147"/>
            <a:chOff x="2017138" y="377173"/>
            <a:chExt cx="265664" cy="387146"/>
          </a:xfrm>
        </p:grpSpPr>
        <p:sp>
          <p:nvSpPr>
            <p:cNvPr id="3" name="Rectangle 2">
              <a:extLst>
                <a:ext uri="{FF2B5EF4-FFF2-40B4-BE49-F238E27FC236}">
                  <a16:creationId xmlns:a16="http://schemas.microsoft.com/office/drawing/2014/main" id="{672F0EF3-41E2-6F10-CE85-F49C7E15609D}"/>
                </a:ext>
              </a:extLst>
            </p:cNvPr>
            <p:cNvSpPr/>
            <p:nvPr/>
          </p:nvSpPr>
          <p:spPr>
            <a:xfrm>
              <a:off x="2170604" y="377173"/>
              <a:ext cx="112198" cy="38714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C00000"/>
                </a:solidFill>
              </a:endParaRPr>
            </a:p>
          </p:txBody>
        </p:sp>
        <p:sp>
          <p:nvSpPr>
            <p:cNvPr id="4" name="Rectangle 3">
              <a:extLst>
                <a:ext uri="{FF2B5EF4-FFF2-40B4-BE49-F238E27FC236}">
                  <a16:creationId xmlns:a16="http://schemas.microsoft.com/office/drawing/2014/main" id="{2D67A204-C009-A96F-D316-01B1280A993B}"/>
                </a:ext>
              </a:extLst>
            </p:cNvPr>
            <p:cNvSpPr/>
            <p:nvPr/>
          </p:nvSpPr>
          <p:spPr>
            <a:xfrm>
              <a:off x="2017138" y="377173"/>
              <a:ext cx="112198" cy="38714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dirty="0">
                <a:solidFill>
                  <a:srgbClr val="C00000"/>
                </a:solidFill>
              </a:endParaRPr>
            </a:p>
          </p:txBody>
        </p:sp>
      </p:grpSp>
      <p:cxnSp>
        <p:nvCxnSpPr>
          <p:cNvPr id="7" name="Straight Connector 6">
            <a:extLst>
              <a:ext uri="{FF2B5EF4-FFF2-40B4-BE49-F238E27FC236}">
                <a16:creationId xmlns:a16="http://schemas.microsoft.com/office/drawing/2014/main" id="{1B08DA9A-61CB-326D-E7B6-A52080418DDE}"/>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pic>
        <p:nvPicPr>
          <p:cNvPr id="8" name="Picture 7" descr="A picture containing text&#10;&#10;Description automatically generated">
            <a:extLst>
              <a:ext uri="{FF2B5EF4-FFF2-40B4-BE49-F238E27FC236}">
                <a16:creationId xmlns:a16="http://schemas.microsoft.com/office/drawing/2014/main" id="{19CD267E-F6CA-9E2F-6F27-8E6EC5C20F0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9" name="Picture Placeholder 2">
            <a:extLst>
              <a:ext uri="{FF2B5EF4-FFF2-40B4-BE49-F238E27FC236}">
                <a16:creationId xmlns:a16="http://schemas.microsoft.com/office/drawing/2014/main" id="{AE6719FF-8A2A-E192-5D00-826BB4DC3393}"/>
              </a:ext>
            </a:extLst>
          </p:cNvPr>
          <p:cNvSpPr>
            <a:spLocks noGrp="1"/>
          </p:cNvSpPr>
          <p:nvPr>
            <p:ph type="pic" idx="12" hasCustomPrompt="1"/>
          </p:nvPr>
        </p:nvSpPr>
        <p:spPr>
          <a:xfrm>
            <a:off x="6075296" y="-2292"/>
            <a:ext cx="6109085" cy="6861491"/>
          </a:xfrm>
          <a:custGeom>
            <a:avLst/>
            <a:gdLst>
              <a:gd name="connsiteX0" fmla="*/ -27 w 10440079"/>
              <a:gd name="connsiteY0" fmla="*/ 4443768 h 6909846"/>
              <a:gd name="connsiteX1" fmla="*/ 1033888 w 10440079"/>
              <a:gd name="connsiteY1" fmla="*/ 1368585 h 6909846"/>
              <a:gd name="connsiteX2" fmla="*/ 5220040 w 10440079"/>
              <a:gd name="connsiteY2" fmla="*/ 0 h 6909846"/>
              <a:gd name="connsiteX3" fmla="*/ 9406191 w 10440079"/>
              <a:gd name="connsiteY3" fmla="*/ 1368585 h 6909846"/>
              <a:gd name="connsiteX4" fmla="*/ 10440106 w 10440079"/>
              <a:gd name="connsiteY4" fmla="*/ 4443768 h 6909846"/>
              <a:gd name="connsiteX5" fmla="*/ 7543163 w 10440079"/>
              <a:gd name="connsiteY5" fmla="*/ 6909882 h 6909846"/>
              <a:gd name="connsiteX6" fmla="*/ 2896916 w 10440079"/>
              <a:gd name="connsiteY6" fmla="*/ 6909882 h 6909846"/>
              <a:gd name="connsiteX7" fmla="*/ -27 w 10440079"/>
              <a:gd name="connsiteY7" fmla="*/ 4443768 h 6909846"/>
              <a:gd name="connsiteX0" fmla="*/ 64918 w 10505051"/>
              <a:gd name="connsiteY0" fmla="*/ 4443768 h 6919821"/>
              <a:gd name="connsiteX1" fmla="*/ 1098833 w 10505051"/>
              <a:gd name="connsiteY1" fmla="*/ 1368585 h 6919821"/>
              <a:gd name="connsiteX2" fmla="*/ 5284985 w 10505051"/>
              <a:gd name="connsiteY2" fmla="*/ 0 h 6919821"/>
              <a:gd name="connsiteX3" fmla="*/ 9471136 w 10505051"/>
              <a:gd name="connsiteY3" fmla="*/ 1368585 h 6919821"/>
              <a:gd name="connsiteX4" fmla="*/ 10505051 w 10505051"/>
              <a:gd name="connsiteY4" fmla="*/ 4443768 h 6919821"/>
              <a:gd name="connsiteX5" fmla="*/ 7608108 w 10505051"/>
              <a:gd name="connsiteY5" fmla="*/ 6909882 h 6919821"/>
              <a:gd name="connsiteX6" fmla="*/ 0 w 10505051"/>
              <a:gd name="connsiteY6" fmla="*/ 6919821 h 6919821"/>
              <a:gd name="connsiteX7" fmla="*/ 64918 w 10505051"/>
              <a:gd name="connsiteY7" fmla="*/ 4443768 h 6919821"/>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05051 w 10540151"/>
              <a:gd name="connsiteY4" fmla="*/ 4443768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381683 w 10540151"/>
              <a:gd name="connsiteY3" fmla="*/ 194505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3578087 h 6064079"/>
              <a:gd name="connsiteX1" fmla="*/ 1098833 w 10540151"/>
              <a:gd name="connsiteY1" fmla="*/ 502904 h 6064079"/>
              <a:gd name="connsiteX2" fmla="*/ 8256785 w 10540151"/>
              <a:gd name="connsiteY2" fmla="*/ 18902 h 6064079"/>
              <a:gd name="connsiteX3" fmla="*/ 9381683 w 10540151"/>
              <a:gd name="connsiteY3" fmla="*/ 1079374 h 6064079"/>
              <a:gd name="connsiteX4" fmla="*/ 10524929 w 10540151"/>
              <a:gd name="connsiteY4" fmla="*/ 0 h 6064079"/>
              <a:gd name="connsiteX5" fmla="*/ 10540151 w 10540151"/>
              <a:gd name="connsiteY5" fmla="*/ 6064079 h 6064079"/>
              <a:gd name="connsiteX6" fmla="*/ 0 w 10540151"/>
              <a:gd name="connsiteY6" fmla="*/ 6054140 h 6064079"/>
              <a:gd name="connsiteX7" fmla="*/ 64918 w 10540151"/>
              <a:gd name="connsiteY7" fmla="*/ 3578087 h 6064079"/>
              <a:gd name="connsiteX0" fmla="*/ 64918 w 10540151"/>
              <a:gd name="connsiteY0" fmla="*/ 4407027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64918 w 10540151"/>
              <a:gd name="connsiteY7" fmla="*/ 4407027 h 6893019"/>
              <a:gd name="connsiteX0" fmla="*/ 8264700 w 10540151"/>
              <a:gd name="connsiteY0" fmla="*/ 0 h 6898966"/>
              <a:gd name="connsiteX1" fmla="*/ 9139589 w 10540151"/>
              <a:gd name="connsiteY1" fmla="*/ 5947 h 6898966"/>
              <a:gd name="connsiteX2" fmla="*/ 8256785 w 10540151"/>
              <a:gd name="connsiteY2" fmla="*/ 853789 h 6898966"/>
              <a:gd name="connsiteX3" fmla="*/ 9381683 w 10540151"/>
              <a:gd name="connsiteY3" fmla="*/ 1914261 h 6898966"/>
              <a:gd name="connsiteX4" fmla="*/ 10524929 w 10540151"/>
              <a:gd name="connsiteY4" fmla="*/ 834887 h 6898966"/>
              <a:gd name="connsiteX5" fmla="*/ 10540151 w 10540151"/>
              <a:gd name="connsiteY5" fmla="*/ 6898966 h 6898966"/>
              <a:gd name="connsiteX6" fmla="*/ 0 w 10540151"/>
              <a:gd name="connsiteY6" fmla="*/ 6889027 h 6898966"/>
              <a:gd name="connsiteX7" fmla="*/ 8264700 w 10540151"/>
              <a:gd name="connsiteY7" fmla="*/ 0 h 6898966"/>
              <a:gd name="connsiteX0" fmla="*/ 8232616 w 10540151"/>
              <a:gd name="connsiteY0" fmla="*/ 14105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8232616 w 10540151"/>
              <a:gd name="connsiteY7" fmla="*/ 14105 h 6893019"/>
              <a:gd name="connsiteX0" fmla="*/ 8232616 w 10540151"/>
              <a:gd name="connsiteY0" fmla="*/ 6084 h 6884998"/>
              <a:gd name="connsiteX1" fmla="*/ 9119536 w 10540151"/>
              <a:gd name="connsiteY1" fmla="*/ 0 h 6884998"/>
              <a:gd name="connsiteX2" fmla="*/ 8256785 w 10540151"/>
              <a:gd name="connsiteY2" fmla="*/ 839821 h 6884998"/>
              <a:gd name="connsiteX3" fmla="*/ 9381683 w 10540151"/>
              <a:gd name="connsiteY3" fmla="*/ 1900293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93715 w 10540151"/>
              <a:gd name="connsiteY3" fmla="*/ 1471167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5641 w 10540151"/>
              <a:gd name="connsiteY3" fmla="*/ 1904304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08887"/>
              <a:gd name="connsiteY0" fmla="*/ 6084 h 6875059"/>
              <a:gd name="connsiteX1" fmla="*/ 9119536 w 10508887"/>
              <a:gd name="connsiteY1" fmla="*/ 0 h 6875059"/>
              <a:gd name="connsiteX2" fmla="*/ 8256785 w 10508887"/>
              <a:gd name="connsiteY2" fmla="*/ 839821 h 6875059"/>
              <a:gd name="connsiteX3" fmla="*/ 9365641 w 10508887"/>
              <a:gd name="connsiteY3" fmla="*/ 1904304 h 6875059"/>
              <a:gd name="connsiteX4" fmla="*/ 10508887 w 10508887"/>
              <a:gd name="connsiteY4" fmla="*/ 808888 h 6875059"/>
              <a:gd name="connsiteX5" fmla="*/ 10504057 w 10508887"/>
              <a:gd name="connsiteY5" fmla="*/ 6868956 h 6875059"/>
              <a:gd name="connsiteX6" fmla="*/ 0 w 10508887"/>
              <a:gd name="connsiteY6" fmla="*/ 6875059 h 6875059"/>
              <a:gd name="connsiteX7" fmla="*/ 8232616 w 10508887"/>
              <a:gd name="connsiteY7" fmla="*/ 6084 h 6875059"/>
              <a:gd name="connsiteX0" fmla="*/ 8172458 w 10448729"/>
              <a:gd name="connsiteY0" fmla="*/ 6084 h 6871048"/>
              <a:gd name="connsiteX1" fmla="*/ 9059378 w 10448729"/>
              <a:gd name="connsiteY1" fmla="*/ 0 h 6871048"/>
              <a:gd name="connsiteX2" fmla="*/ 8196627 w 10448729"/>
              <a:gd name="connsiteY2" fmla="*/ 839821 h 6871048"/>
              <a:gd name="connsiteX3" fmla="*/ 9305483 w 10448729"/>
              <a:gd name="connsiteY3" fmla="*/ 1904304 h 6871048"/>
              <a:gd name="connsiteX4" fmla="*/ 10448729 w 10448729"/>
              <a:gd name="connsiteY4" fmla="*/ 808888 h 6871048"/>
              <a:gd name="connsiteX5" fmla="*/ 10443899 w 10448729"/>
              <a:gd name="connsiteY5" fmla="*/ 6868956 h 6871048"/>
              <a:gd name="connsiteX6" fmla="*/ 0 w 10448729"/>
              <a:gd name="connsiteY6" fmla="*/ 6871048 h 6871048"/>
              <a:gd name="connsiteX7" fmla="*/ 8172458 w 10448729"/>
              <a:gd name="connsiteY7" fmla="*/ 6084 h 6871048"/>
              <a:gd name="connsiteX0" fmla="*/ 8105277 w 10381548"/>
              <a:gd name="connsiteY0" fmla="*/ 6084 h 6868956"/>
              <a:gd name="connsiteX1" fmla="*/ 8992197 w 10381548"/>
              <a:gd name="connsiteY1" fmla="*/ 0 h 6868956"/>
              <a:gd name="connsiteX2" fmla="*/ 8129446 w 10381548"/>
              <a:gd name="connsiteY2" fmla="*/ 839821 h 6868956"/>
              <a:gd name="connsiteX3" fmla="*/ 9238302 w 10381548"/>
              <a:gd name="connsiteY3" fmla="*/ 1904304 h 6868956"/>
              <a:gd name="connsiteX4" fmla="*/ 10381548 w 10381548"/>
              <a:gd name="connsiteY4" fmla="*/ 808888 h 6868956"/>
              <a:gd name="connsiteX5" fmla="*/ 10376718 w 10381548"/>
              <a:gd name="connsiteY5" fmla="*/ 6868956 h 6868956"/>
              <a:gd name="connsiteX6" fmla="*/ 0 w 10381548"/>
              <a:gd name="connsiteY6" fmla="*/ 6788938 h 6868956"/>
              <a:gd name="connsiteX7" fmla="*/ 8105277 w 10381548"/>
              <a:gd name="connsiteY7" fmla="*/ 6084 h 6868956"/>
              <a:gd name="connsiteX0" fmla="*/ 8164993 w 10441264"/>
              <a:gd name="connsiteY0" fmla="*/ 6084 h 6868956"/>
              <a:gd name="connsiteX1" fmla="*/ 9051913 w 10441264"/>
              <a:gd name="connsiteY1" fmla="*/ 0 h 6868956"/>
              <a:gd name="connsiteX2" fmla="*/ 8189162 w 10441264"/>
              <a:gd name="connsiteY2" fmla="*/ 839821 h 6868956"/>
              <a:gd name="connsiteX3" fmla="*/ 9298018 w 10441264"/>
              <a:gd name="connsiteY3" fmla="*/ 1904304 h 6868956"/>
              <a:gd name="connsiteX4" fmla="*/ 10441264 w 10441264"/>
              <a:gd name="connsiteY4" fmla="*/ 808888 h 6868956"/>
              <a:gd name="connsiteX5" fmla="*/ 10436434 w 10441264"/>
              <a:gd name="connsiteY5" fmla="*/ 6868956 h 6868956"/>
              <a:gd name="connsiteX6" fmla="*/ 0 w 10441264"/>
              <a:gd name="connsiteY6" fmla="*/ 6863583 h 6868956"/>
              <a:gd name="connsiteX7" fmla="*/ 8164993 w 10441264"/>
              <a:gd name="connsiteY7" fmla="*/ 6084 h 6868956"/>
              <a:gd name="connsiteX0" fmla="*/ 8164993 w 10441264"/>
              <a:gd name="connsiteY0" fmla="*/ 6084 h 6863583"/>
              <a:gd name="connsiteX1" fmla="*/ 9051913 w 10441264"/>
              <a:gd name="connsiteY1" fmla="*/ 0 h 6863583"/>
              <a:gd name="connsiteX2" fmla="*/ 8189162 w 10441264"/>
              <a:gd name="connsiteY2" fmla="*/ 839821 h 6863583"/>
              <a:gd name="connsiteX3" fmla="*/ 9298018 w 10441264"/>
              <a:gd name="connsiteY3" fmla="*/ 1904304 h 6863583"/>
              <a:gd name="connsiteX4" fmla="*/ 10441264 w 10441264"/>
              <a:gd name="connsiteY4" fmla="*/ 808888 h 6863583"/>
              <a:gd name="connsiteX5" fmla="*/ 10216232 w 10441264"/>
              <a:gd name="connsiteY5" fmla="*/ 6652486 h 6863583"/>
              <a:gd name="connsiteX6" fmla="*/ 0 w 10441264"/>
              <a:gd name="connsiteY6" fmla="*/ 6863583 h 6863583"/>
              <a:gd name="connsiteX7" fmla="*/ 8164993 w 10441264"/>
              <a:gd name="connsiteY7" fmla="*/ 6084 h 6863583"/>
              <a:gd name="connsiteX0" fmla="*/ 8164993 w 10441264"/>
              <a:gd name="connsiteY0" fmla="*/ 6084 h 6865224"/>
              <a:gd name="connsiteX1" fmla="*/ 9051913 w 10441264"/>
              <a:gd name="connsiteY1" fmla="*/ 0 h 6865224"/>
              <a:gd name="connsiteX2" fmla="*/ 8189162 w 10441264"/>
              <a:gd name="connsiteY2" fmla="*/ 839821 h 6865224"/>
              <a:gd name="connsiteX3" fmla="*/ 9298018 w 10441264"/>
              <a:gd name="connsiteY3" fmla="*/ 1904304 h 6865224"/>
              <a:gd name="connsiteX4" fmla="*/ 10441264 w 10441264"/>
              <a:gd name="connsiteY4" fmla="*/ 808888 h 6865224"/>
              <a:gd name="connsiteX5" fmla="*/ 10436434 w 10441264"/>
              <a:gd name="connsiteY5" fmla="*/ 6865224 h 6865224"/>
              <a:gd name="connsiteX6" fmla="*/ 0 w 10441264"/>
              <a:gd name="connsiteY6" fmla="*/ 6863583 h 6865224"/>
              <a:gd name="connsiteX7" fmla="*/ 8164993 w 10441264"/>
              <a:gd name="connsiteY7" fmla="*/ 6084 h 6865224"/>
              <a:gd name="connsiteX0" fmla="*/ 8164993 w 10437532"/>
              <a:gd name="connsiteY0" fmla="*/ 6084 h 6865224"/>
              <a:gd name="connsiteX1" fmla="*/ 9051913 w 10437532"/>
              <a:gd name="connsiteY1" fmla="*/ 0 h 6865224"/>
              <a:gd name="connsiteX2" fmla="*/ 8189162 w 10437532"/>
              <a:gd name="connsiteY2" fmla="*/ 839821 h 6865224"/>
              <a:gd name="connsiteX3" fmla="*/ 9298018 w 10437532"/>
              <a:gd name="connsiteY3" fmla="*/ 1904304 h 6865224"/>
              <a:gd name="connsiteX4" fmla="*/ 10437532 w 10437532"/>
              <a:gd name="connsiteY4" fmla="*/ 808888 h 6865224"/>
              <a:gd name="connsiteX5" fmla="*/ 10436434 w 10437532"/>
              <a:gd name="connsiteY5" fmla="*/ 6865224 h 6865224"/>
              <a:gd name="connsiteX6" fmla="*/ 0 w 10437532"/>
              <a:gd name="connsiteY6" fmla="*/ 6863583 h 6865224"/>
              <a:gd name="connsiteX7" fmla="*/ 8164993 w 10437532"/>
              <a:gd name="connsiteY7" fmla="*/ 6084 h 6865224"/>
              <a:gd name="connsiteX0" fmla="*/ 8164993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4993 w 10437532"/>
              <a:gd name="connsiteY7" fmla="*/ 2351 h 6861491"/>
              <a:gd name="connsiteX0" fmla="*/ 8120206 w 10437532"/>
              <a:gd name="connsiteY0" fmla="*/ 99389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20206 w 10437532"/>
              <a:gd name="connsiteY7" fmla="*/ 99389 h 6861491"/>
              <a:gd name="connsiteX0" fmla="*/ 8168725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8725 w 10437532"/>
              <a:gd name="connsiteY7" fmla="*/ 2351 h 6861491"/>
              <a:gd name="connsiteX0" fmla="*/ 4323839 w 10437532"/>
              <a:gd name="connsiteY0" fmla="*/ 13368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4323839 w 10437532"/>
              <a:gd name="connsiteY7" fmla="*/ 13368 h 6861491"/>
              <a:gd name="connsiteX0" fmla="*/ 0 w 6113693"/>
              <a:gd name="connsiteY0" fmla="*/ 13368 h 6861491"/>
              <a:gd name="connsiteX1" fmla="*/ 4724342 w 6113693"/>
              <a:gd name="connsiteY1" fmla="*/ 0 h 6861491"/>
              <a:gd name="connsiteX2" fmla="*/ 3865323 w 6113693"/>
              <a:gd name="connsiteY2" fmla="*/ 836088 h 6861491"/>
              <a:gd name="connsiteX3" fmla="*/ 4974179 w 6113693"/>
              <a:gd name="connsiteY3" fmla="*/ 1900571 h 6861491"/>
              <a:gd name="connsiteX4" fmla="*/ 6113693 w 6113693"/>
              <a:gd name="connsiteY4" fmla="*/ 805155 h 6861491"/>
              <a:gd name="connsiteX5" fmla="*/ 6112595 w 6113693"/>
              <a:gd name="connsiteY5" fmla="*/ 6861491 h 6861491"/>
              <a:gd name="connsiteX6" fmla="*/ 5790 w 6113693"/>
              <a:gd name="connsiteY6" fmla="*/ 6859850 h 6861491"/>
              <a:gd name="connsiteX7" fmla="*/ 0 w 6113693"/>
              <a:gd name="connsiteY7" fmla="*/ 13368 h 6861491"/>
              <a:gd name="connsiteX0" fmla="*/ 0 w 6124710"/>
              <a:gd name="connsiteY0" fmla="*/ 2351 h 6861491"/>
              <a:gd name="connsiteX1" fmla="*/ 4735359 w 6124710"/>
              <a:gd name="connsiteY1" fmla="*/ 0 h 6861491"/>
              <a:gd name="connsiteX2" fmla="*/ 3876340 w 6124710"/>
              <a:gd name="connsiteY2" fmla="*/ 836088 h 6861491"/>
              <a:gd name="connsiteX3" fmla="*/ 4985196 w 6124710"/>
              <a:gd name="connsiteY3" fmla="*/ 1900571 h 6861491"/>
              <a:gd name="connsiteX4" fmla="*/ 6124710 w 6124710"/>
              <a:gd name="connsiteY4" fmla="*/ 805155 h 6861491"/>
              <a:gd name="connsiteX5" fmla="*/ 6123612 w 6124710"/>
              <a:gd name="connsiteY5" fmla="*/ 6861491 h 6861491"/>
              <a:gd name="connsiteX6" fmla="*/ 16807 w 6124710"/>
              <a:gd name="connsiteY6" fmla="*/ 6859850 h 6861491"/>
              <a:gd name="connsiteX7" fmla="*/ 0 w 6124710"/>
              <a:gd name="connsiteY7" fmla="*/ 2351 h 6861491"/>
              <a:gd name="connsiteX0" fmla="*/ 545096 w 6107946"/>
              <a:gd name="connsiteY0" fmla="*/ 652346 h 6861491"/>
              <a:gd name="connsiteX1" fmla="*/ 4718595 w 6107946"/>
              <a:gd name="connsiteY1" fmla="*/ 0 h 6861491"/>
              <a:gd name="connsiteX2" fmla="*/ 3859576 w 6107946"/>
              <a:gd name="connsiteY2" fmla="*/ 836088 h 6861491"/>
              <a:gd name="connsiteX3" fmla="*/ 4968432 w 6107946"/>
              <a:gd name="connsiteY3" fmla="*/ 1900571 h 6861491"/>
              <a:gd name="connsiteX4" fmla="*/ 6107946 w 6107946"/>
              <a:gd name="connsiteY4" fmla="*/ 805155 h 6861491"/>
              <a:gd name="connsiteX5" fmla="*/ 6106848 w 6107946"/>
              <a:gd name="connsiteY5" fmla="*/ 6861491 h 6861491"/>
              <a:gd name="connsiteX6" fmla="*/ 43 w 6107946"/>
              <a:gd name="connsiteY6" fmla="*/ 6859850 h 6861491"/>
              <a:gd name="connsiteX7" fmla="*/ 545096 w 6107946"/>
              <a:gd name="connsiteY7" fmla="*/ 652346 h 6861491"/>
              <a:gd name="connsiteX0" fmla="*/ 6409 w 6109085"/>
              <a:gd name="connsiteY0" fmla="*/ 13368 h 6861491"/>
              <a:gd name="connsiteX1" fmla="*/ 4719734 w 6109085"/>
              <a:gd name="connsiteY1" fmla="*/ 0 h 6861491"/>
              <a:gd name="connsiteX2" fmla="*/ 3860715 w 6109085"/>
              <a:gd name="connsiteY2" fmla="*/ 836088 h 6861491"/>
              <a:gd name="connsiteX3" fmla="*/ 4969571 w 6109085"/>
              <a:gd name="connsiteY3" fmla="*/ 1900571 h 6861491"/>
              <a:gd name="connsiteX4" fmla="*/ 6109085 w 6109085"/>
              <a:gd name="connsiteY4" fmla="*/ 805155 h 6861491"/>
              <a:gd name="connsiteX5" fmla="*/ 6107987 w 6109085"/>
              <a:gd name="connsiteY5" fmla="*/ 6861491 h 6861491"/>
              <a:gd name="connsiteX6" fmla="*/ 1182 w 6109085"/>
              <a:gd name="connsiteY6" fmla="*/ 6859850 h 6861491"/>
              <a:gd name="connsiteX7" fmla="*/ 6409 w 6109085"/>
              <a:gd name="connsiteY7" fmla="*/ 13368 h 68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09085" h="6861491">
                <a:moveTo>
                  <a:pt x="6409" y="13368"/>
                </a:moveTo>
                <a:lnTo>
                  <a:pt x="4719734" y="0"/>
                </a:lnTo>
                <a:lnTo>
                  <a:pt x="3860715" y="836088"/>
                </a:lnTo>
                <a:lnTo>
                  <a:pt x="4969571" y="1900571"/>
                </a:lnTo>
                <a:lnTo>
                  <a:pt x="6109085" y="805155"/>
                </a:lnTo>
                <a:lnTo>
                  <a:pt x="6107987" y="6861491"/>
                </a:lnTo>
                <a:lnTo>
                  <a:pt x="1182" y="6859850"/>
                </a:lnTo>
                <a:cubicBezTo>
                  <a:pt x="-4420" y="4574017"/>
                  <a:pt x="12011" y="2299201"/>
                  <a:pt x="6409" y="13368"/>
                </a:cubicBez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GB" dirty="0"/>
              <a:t>            </a:t>
            </a:r>
          </a:p>
        </p:txBody>
      </p:sp>
      <p:sp>
        <p:nvSpPr>
          <p:cNvPr id="10" name="Footer Placeholder 4">
            <a:extLst>
              <a:ext uri="{FF2B5EF4-FFF2-40B4-BE49-F238E27FC236}">
                <a16:creationId xmlns:a16="http://schemas.microsoft.com/office/drawing/2014/main" id="{E4DD0770-609D-3EF3-CBD6-453CED77CF8D}"/>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11" name="Content Placeholder 2">
            <a:extLst>
              <a:ext uri="{FF2B5EF4-FFF2-40B4-BE49-F238E27FC236}">
                <a16:creationId xmlns:a16="http://schemas.microsoft.com/office/drawing/2014/main" id="{53FD9871-73FB-2A02-B0AF-188CF761D89D}"/>
              </a:ext>
            </a:extLst>
          </p:cNvPr>
          <p:cNvSpPr>
            <a:spLocks noGrp="1"/>
          </p:cNvSpPr>
          <p:nvPr>
            <p:ph idx="1"/>
          </p:nvPr>
        </p:nvSpPr>
        <p:spPr>
          <a:xfrm>
            <a:off x="899999" y="2520000"/>
            <a:ext cx="4481625" cy="2878385"/>
          </a:xfrm>
        </p:spPr>
        <p:txBody>
          <a:bodyPr/>
          <a:lstStyle>
            <a:lvl1pPr marL="0" indent="0">
              <a:buFontTx/>
              <a:buNone/>
              <a:defRPr sz="1600" baseline="0">
                <a:solidFill>
                  <a:schemeClr val="tx1"/>
                </a:solidFill>
              </a:defRPr>
            </a:lvl1pPr>
            <a:lvl2pPr>
              <a:defRPr sz="1400" baseline="0">
                <a:solidFill>
                  <a:schemeClr val="tx1"/>
                </a:solidFill>
              </a:defRPr>
            </a:lvl2pPr>
            <a:lvl3pPr>
              <a:defRPr sz="1200" baseline="0">
                <a:solidFill>
                  <a:schemeClr val="tx1"/>
                </a:solidFill>
                <a:latin typeface="Public Sans Light" pitchFamily="2" charset="0"/>
              </a:defRPr>
            </a:lvl3pPr>
            <a:lvl4pPr>
              <a:defRPr sz="1400" baseline="0">
                <a:solidFill>
                  <a:schemeClr val="tx1"/>
                </a:solidFill>
                <a:latin typeface="Public Sans Light" pitchFamily="2" charset="0"/>
              </a:defRPr>
            </a:lvl4pPr>
            <a:lvl5pPr>
              <a:defRPr sz="1400" baseline="0">
                <a:solidFill>
                  <a:schemeClr val="tx1"/>
                </a:solidFill>
                <a:latin typeface="Public Sans Light" pitchFamily="2" charset="0"/>
              </a:defRPr>
            </a:lvl5pPr>
          </a:lstStyle>
          <a:p>
            <a:pPr marL="228594" marR="0" lvl="0" indent="-228594" algn="l" defTabSz="914377" rtl="0" eaLnBrk="1" fontAlgn="auto" latinLnBrk="0" hangingPunct="1">
              <a:lnSpc>
                <a:spcPct val="110000"/>
              </a:lnSpc>
              <a:spcBef>
                <a:spcPts val="1000"/>
              </a:spcBef>
              <a:spcAft>
                <a:spcPts val="0"/>
              </a:spcAft>
              <a:buClrTx/>
              <a:buSzTx/>
              <a:buFont typeface="Wingdings" panose="05000000000000000000" pitchFamily="2" charset="2"/>
              <a:buChar char="§"/>
              <a:tabLst/>
              <a:defRPr/>
            </a:pPr>
            <a:r>
              <a:rPr lang="en-US" dirty="0"/>
              <a:t>Click to edit Master text styles</a:t>
            </a:r>
          </a:p>
          <a:p>
            <a:pPr lvl="1"/>
            <a:r>
              <a:rPr lang="en-US" dirty="0"/>
              <a:t>Second level</a:t>
            </a:r>
          </a:p>
          <a:p>
            <a:pPr lvl="2"/>
            <a:r>
              <a:rPr lang="en-US" dirty="0"/>
              <a:t>Third level</a:t>
            </a:r>
            <a:endParaRPr lang="en-GB" dirty="0"/>
          </a:p>
        </p:txBody>
      </p:sp>
      <p:sp>
        <p:nvSpPr>
          <p:cNvPr id="12" name="Title 1">
            <a:extLst>
              <a:ext uri="{FF2B5EF4-FFF2-40B4-BE49-F238E27FC236}">
                <a16:creationId xmlns:a16="http://schemas.microsoft.com/office/drawing/2014/main" id="{7BC7E3FB-421D-5F47-11BD-A860E3955DA5}"/>
              </a:ext>
            </a:extLst>
          </p:cNvPr>
          <p:cNvSpPr>
            <a:spLocks noGrp="1"/>
          </p:cNvSpPr>
          <p:nvPr>
            <p:ph type="title"/>
          </p:nvPr>
        </p:nvSpPr>
        <p:spPr>
          <a:xfrm>
            <a:off x="900000" y="540000"/>
            <a:ext cx="3831984"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13" name="Subtitle 2">
            <a:extLst>
              <a:ext uri="{FF2B5EF4-FFF2-40B4-BE49-F238E27FC236}">
                <a16:creationId xmlns:a16="http://schemas.microsoft.com/office/drawing/2014/main" id="{1B2610A5-65BD-79B0-3B6F-496D2338D2D9}"/>
              </a:ext>
            </a:extLst>
          </p:cNvPr>
          <p:cNvSpPr>
            <a:spLocks noGrp="1"/>
          </p:cNvSpPr>
          <p:nvPr>
            <p:ph type="subTitle" idx="10"/>
          </p:nvPr>
        </p:nvSpPr>
        <p:spPr>
          <a:xfrm>
            <a:off x="900001" y="1080000"/>
            <a:ext cx="3814874"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1390274669"/>
      </p:ext>
    </p:extLst>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575815F-2A2F-8388-C0D5-604C7303546F}"/>
              </a:ext>
            </a:extLst>
          </p:cNvPr>
          <p:cNvSpPr/>
          <p:nvPr userDrawn="1"/>
        </p:nvSpPr>
        <p:spPr>
          <a:xfrm>
            <a:off x="-7084" y="0"/>
            <a:ext cx="6086059"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5" name="Rectangle 4">
            <a:extLst>
              <a:ext uri="{FF2B5EF4-FFF2-40B4-BE49-F238E27FC236}">
                <a16:creationId xmlns:a16="http://schemas.microsoft.com/office/drawing/2014/main" id="{572098C3-C7CE-44E4-DA20-3E7F938984E0}"/>
              </a:ext>
            </a:extLst>
          </p:cNvPr>
          <p:cNvSpPr/>
          <p:nvPr userDrawn="1"/>
        </p:nvSpPr>
        <p:spPr>
          <a:xfrm>
            <a:off x="-7084" y="0"/>
            <a:ext cx="428017"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BC751D8-92F1-85AA-6D56-D8F3E4D2030B}"/>
              </a:ext>
            </a:extLst>
          </p:cNvPr>
          <p:cNvGrpSpPr/>
          <p:nvPr userDrawn="1"/>
        </p:nvGrpSpPr>
        <p:grpSpPr>
          <a:xfrm rot="2700000">
            <a:off x="249075" y="329549"/>
            <a:ext cx="265664" cy="387147"/>
            <a:chOff x="2017138" y="377173"/>
            <a:chExt cx="265664" cy="387146"/>
          </a:xfrm>
          <a:solidFill>
            <a:schemeClr val="bg1"/>
          </a:solidFill>
        </p:grpSpPr>
        <p:sp>
          <p:nvSpPr>
            <p:cNvPr id="13" name="Rectangle 12">
              <a:extLst>
                <a:ext uri="{FF2B5EF4-FFF2-40B4-BE49-F238E27FC236}">
                  <a16:creationId xmlns:a16="http://schemas.microsoft.com/office/drawing/2014/main" id="{A48E08EB-5A85-9AC3-40FA-DE171F0002BC}"/>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4" name="Rectangle 13">
              <a:extLst>
                <a:ext uri="{FF2B5EF4-FFF2-40B4-BE49-F238E27FC236}">
                  <a16:creationId xmlns:a16="http://schemas.microsoft.com/office/drawing/2014/main" id="{0771743E-3733-E5B0-DF1D-46ECC35409C8}"/>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pic>
        <p:nvPicPr>
          <p:cNvPr id="16" name="Picture 15" descr="A picture containing text&#10;&#10;Description automatically generated">
            <a:extLst>
              <a:ext uri="{FF2B5EF4-FFF2-40B4-BE49-F238E27FC236}">
                <a16:creationId xmlns:a16="http://schemas.microsoft.com/office/drawing/2014/main" id="{AE8C8002-64D5-6601-3FBD-5F03F9A391B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22" name="TextBox 21">
            <a:extLst>
              <a:ext uri="{FF2B5EF4-FFF2-40B4-BE49-F238E27FC236}">
                <a16:creationId xmlns:a16="http://schemas.microsoft.com/office/drawing/2014/main" id="{BBF56A30-DF68-5B55-A5CE-9DE1474BE1F7}"/>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2" name="Footer Placeholder 4">
            <a:extLst>
              <a:ext uri="{FF2B5EF4-FFF2-40B4-BE49-F238E27FC236}">
                <a16:creationId xmlns:a16="http://schemas.microsoft.com/office/drawing/2014/main" id="{DD5D6443-6890-2F72-940E-D259796B7517}"/>
              </a:ext>
            </a:extLst>
          </p:cNvPr>
          <p:cNvSpPr>
            <a:spLocks noGrp="1"/>
          </p:cNvSpPr>
          <p:nvPr>
            <p:ph type="ftr" sz="quarter" idx="3"/>
          </p:nvPr>
        </p:nvSpPr>
        <p:spPr>
          <a:xfrm>
            <a:off x="943200" y="6418262"/>
            <a:ext cx="5169827" cy="365125"/>
          </a:xfrm>
          <a:prstGeom prst="rect">
            <a:avLst/>
          </a:prstGeom>
        </p:spPr>
        <p:txBody>
          <a:bodyPr vert="horz" lIns="91440" tIns="45720" rIns="91440" bIns="45720" rtlCol="0" anchor="ctr"/>
          <a:lstStyle>
            <a:lvl1pPr algn="l">
              <a:defRPr sz="1400" i="1">
                <a:solidFill>
                  <a:schemeClr val="bg1"/>
                </a:solidFill>
                <a:latin typeface="Public Sans Medium" pitchFamily="2" charset="0"/>
              </a:defRPr>
            </a:lvl1pPr>
          </a:lstStyle>
          <a:p>
            <a:r>
              <a:rPr lang="en-US" dirty="0"/>
              <a:t>Transforming trade. Changing lives.</a:t>
            </a:r>
            <a:endParaRPr lang="en-GB" dirty="0"/>
          </a:p>
        </p:txBody>
      </p:sp>
      <p:sp>
        <p:nvSpPr>
          <p:cNvPr id="9" name="Content Placeholder 2">
            <a:extLst>
              <a:ext uri="{FF2B5EF4-FFF2-40B4-BE49-F238E27FC236}">
                <a16:creationId xmlns:a16="http://schemas.microsoft.com/office/drawing/2014/main" id="{A17D89D1-8B12-055C-D857-C05669E9694D}"/>
              </a:ext>
            </a:extLst>
          </p:cNvPr>
          <p:cNvSpPr>
            <a:spLocks noGrp="1"/>
          </p:cNvSpPr>
          <p:nvPr>
            <p:ph idx="13"/>
          </p:nvPr>
        </p:nvSpPr>
        <p:spPr>
          <a:xfrm>
            <a:off x="6593933" y="2520000"/>
            <a:ext cx="4462232" cy="2878385"/>
          </a:xfrm>
        </p:spPr>
        <p:txBody>
          <a:bodyPr/>
          <a:lstStyle>
            <a:lvl1pPr marL="0" indent="0">
              <a:buFontTx/>
              <a:buNone/>
              <a:defRPr sz="1600" baseline="0">
                <a:solidFill>
                  <a:schemeClr val="tx1"/>
                </a:solidFill>
              </a:defRPr>
            </a:lvl1pPr>
            <a:lvl2pPr>
              <a:defRPr sz="1400" baseline="0">
                <a:solidFill>
                  <a:schemeClr val="tx1"/>
                </a:solidFill>
              </a:defRPr>
            </a:lvl2pPr>
            <a:lvl3pPr>
              <a:defRPr sz="1200" baseline="0">
                <a:solidFill>
                  <a:schemeClr val="tx1"/>
                </a:solidFill>
                <a:latin typeface="Public Sans Light" pitchFamily="2" charset="0"/>
              </a:defRPr>
            </a:lvl3pPr>
            <a:lvl4pPr>
              <a:defRPr sz="1400" baseline="0">
                <a:solidFill>
                  <a:schemeClr val="tx1"/>
                </a:solidFill>
                <a:latin typeface="Public Sans Light" pitchFamily="2" charset="0"/>
              </a:defRPr>
            </a:lvl4pPr>
            <a:lvl5pPr>
              <a:defRPr sz="1400" baseline="0">
                <a:solidFill>
                  <a:schemeClr val="tx1"/>
                </a:solidFill>
                <a:latin typeface="Public Sans Light" pitchFamily="2" charset="0"/>
              </a:defRPr>
            </a:lvl5pPr>
          </a:lstStyle>
          <a:p>
            <a:pPr marL="228594" marR="0" lvl="0" indent="-228594" algn="l" defTabSz="914377" rtl="0" eaLnBrk="1" fontAlgn="auto" latinLnBrk="0" hangingPunct="1">
              <a:lnSpc>
                <a:spcPct val="110000"/>
              </a:lnSpc>
              <a:spcBef>
                <a:spcPts val="1000"/>
              </a:spcBef>
              <a:spcAft>
                <a:spcPts val="0"/>
              </a:spcAft>
              <a:buClrTx/>
              <a:buSzTx/>
              <a:buFont typeface="Wingdings" panose="05000000000000000000" pitchFamily="2" charset="2"/>
              <a:buChar char="§"/>
              <a:tabLst/>
              <a:defRPr/>
            </a:pPr>
            <a:r>
              <a:rPr lang="en-US" dirty="0"/>
              <a:t>Click to edit Master text styles</a:t>
            </a:r>
          </a:p>
          <a:p>
            <a:pPr lvl="1"/>
            <a:r>
              <a:rPr lang="en-US" dirty="0"/>
              <a:t>Second level</a:t>
            </a:r>
          </a:p>
          <a:p>
            <a:pPr lvl="2"/>
            <a:r>
              <a:rPr lang="en-US" dirty="0"/>
              <a:t>Third level</a:t>
            </a:r>
            <a:endParaRPr lang="en-GB" dirty="0"/>
          </a:p>
        </p:txBody>
      </p:sp>
      <p:sp>
        <p:nvSpPr>
          <p:cNvPr id="3" name="Content Placeholder 2">
            <a:extLst>
              <a:ext uri="{FF2B5EF4-FFF2-40B4-BE49-F238E27FC236}">
                <a16:creationId xmlns:a16="http://schemas.microsoft.com/office/drawing/2014/main" id="{EBC151C2-5F2B-3003-EFBE-07145B7A03A1}"/>
              </a:ext>
            </a:extLst>
          </p:cNvPr>
          <p:cNvSpPr>
            <a:spLocks noGrp="1"/>
          </p:cNvSpPr>
          <p:nvPr>
            <p:ph idx="1"/>
          </p:nvPr>
        </p:nvSpPr>
        <p:spPr>
          <a:xfrm>
            <a:off x="900000" y="2520000"/>
            <a:ext cx="3592792" cy="2878385"/>
          </a:xfrm>
        </p:spPr>
        <p:txBody>
          <a:bodyPr/>
          <a:lstStyle>
            <a:lvl1pPr marL="0" indent="0">
              <a:buFontTx/>
              <a:buNone/>
              <a:defRPr sz="1600" baseline="0">
                <a:solidFill>
                  <a:schemeClr val="bg1"/>
                </a:solidFill>
              </a:defRPr>
            </a:lvl1pPr>
            <a:lvl2pPr>
              <a:defRPr sz="1400" baseline="0">
                <a:solidFill>
                  <a:schemeClr val="bg1"/>
                </a:solidFill>
              </a:defRPr>
            </a:lvl2pPr>
            <a:lvl3pPr>
              <a:defRPr sz="1200" baseline="0">
                <a:solidFill>
                  <a:schemeClr val="bg1"/>
                </a:solidFill>
                <a:latin typeface="Public Sans Light" pitchFamily="2" charset="0"/>
              </a:defRPr>
            </a:lvl3pPr>
            <a:lvl4pPr>
              <a:defRPr sz="1400" baseline="0">
                <a:solidFill>
                  <a:schemeClr val="tx1"/>
                </a:solidFill>
                <a:latin typeface="Public Sans Light" pitchFamily="2" charset="0"/>
              </a:defRPr>
            </a:lvl4pPr>
            <a:lvl5pPr>
              <a:defRPr sz="1400" baseline="0">
                <a:solidFill>
                  <a:schemeClr val="tx1"/>
                </a:solidFill>
                <a:latin typeface="Public Sans Light" pitchFamily="2" charset="0"/>
              </a:defRPr>
            </a:lvl5pPr>
          </a:lstStyle>
          <a:p>
            <a:pPr marL="228594" marR="0" lvl="0" indent="-228594" algn="l" defTabSz="914377" rtl="0" eaLnBrk="1" fontAlgn="auto" latinLnBrk="0" hangingPunct="1">
              <a:lnSpc>
                <a:spcPct val="110000"/>
              </a:lnSpc>
              <a:spcBef>
                <a:spcPts val="1000"/>
              </a:spcBef>
              <a:spcAft>
                <a:spcPts val="0"/>
              </a:spcAft>
              <a:buClrTx/>
              <a:buSzTx/>
              <a:buFont typeface="Wingdings" panose="05000000000000000000" pitchFamily="2" charset="2"/>
              <a:buChar char="§"/>
              <a:tabLst/>
              <a:defRPr/>
            </a:pPr>
            <a:r>
              <a:rPr lang="en-US" dirty="0"/>
              <a:t>Click to edit Master text styles</a:t>
            </a:r>
          </a:p>
          <a:p>
            <a:pPr lvl="1"/>
            <a:r>
              <a:rPr lang="en-US" dirty="0"/>
              <a:t>Second level</a:t>
            </a:r>
          </a:p>
          <a:p>
            <a:pPr lvl="2"/>
            <a:r>
              <a:rPr lang="en-US" dirty="0"/>
              <a:t>Third level</a:t>
            </a:r>
            <a:endParaRPr lang="en-GB" dirty="0"/>
          </a:p>
        </p:txBody>
      </p:sp>
      <p:sp>
        <p:nvSpPr>
          <p:cNvPr id="6" name="Title 1">
            <a:extLst>
              <a:ext uri="{FF2B5EF4-FFF2-40B4-BE49-F238E27FC236}">
                <a16:creationId xmlns:a16="http://schemas.microsoft.com/office/drawing/2014/main" id="{41AE0B06-6264-2685-9D96-0C4E08869337}"/>
              </a:ext>
            </a:extLst>
          </p:cNvPr>
          <p:cNvSpPr>
            <a:spLocks noGrp="1"/>
          </p:cNvSpPr>
          <p:nvPr>
            <p:ph type="title"/>
          </p:nvPr>
        </p:nvSpPr>
        <p:spPr>
          <a:xfrm>
            <a:off x="900000" y="540000"/>
            <a:ext cx="3592792" cy="650277"/>
          </a:xfrm>
        </p:spPr>
        <p:txBody>
          <a:bodyPr>
            <a:noAutofit/>
          </a:bodyPr>
          <a:lstStyle>
            <a:lvl1pPr>
              <a:defRPr sz="3200">
                <a:solidFill>
                  <a:schemeClr val="bg1"/>
                </a:solidFill>
                <a:latin typeface="Zilla Slab SemiBold" pitchFamily="2" charset="0"/>
                <a:ea typeface="Zilla Slab SemiBold" pitchFamily="2" charset="0"/>
              </a:defRPr>
            </a:lvl1pPr>
          </a:lstStyle>
          <a:p>
            <a:r>
              <a:rPr lang="en-US" dirty="0"/>
              <a:t>Click to edit</a:t>
            </a:r>
            <a:endParaRPr lang="en-GB" dirty="0"/>
          </a:p>
        </p:txBody>
      </p:sp>
      <p:sp>
        <p:nvSpPr>
          <p:cNvPr id="7" name="Subtitle 2">
            <a:extLst>
              <a:ext uri="{FF2B5EF4-FFF2-40B4-BE49-F238E27FC236}">
                <a16:creationId xmlns:a16="http://schemas.microsoft.com/office/drawing/2014/main" id="{90D79060-A9EE-4420-3E23-8C556CF24988}"/>
              </a:ext>
            </a:extLst>
          </p:cNvPr>
          <p:cNvSpPr>
            <a:spLocks noGrp="1"/>
          </p:cNvSpPr>
          <p:nvPr>
            <p:ph type="subTitle" idx="10"/>
          </p:nvPr>
        </p:nvSpPr>
        <p:spPr>
          <a:xfrm>
            <a:off x="900001" y="1080000"/>
            <a:ext cx="3576750" cy="650278"/>
          </a:xfrm>
        </p:spPr>
        <p:txBody>
          <a:bodyPr>
            <a:normAutofit/>
          </a:bodyPr>
          <a:lstStyle>
            <a:lvl1pPr marL="0" indent="0" algn="l">
              <a:lnSpc>
                <a:spcPct val="100000"/>
              </a:lnSpc>
              <a:buNone/>
              <a:defRPr sz="2400">
                <a:solidFill>
                  <a:schemeClr val="bg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781275016"/>
      </p:ext>
    </p:extLst>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575815F-2A2F-8388-C0D5-604C7303546F}"/>
              </a:ext>
            </a:extLst>
          </p:cNvPr>
          <p:cNvSpPr/>
          <p:nvPr userDrawn="1"/>
        </p:nvSpPr>
        <p:spPr>
          <a:xfrm>
            <a:off x="-17024" y="0"/>
            <a:ext cx="6095999"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5" name="Rectangle 4">
            <a:extLst>
              <a:ext uri="{FF2B5EF4-FFF2-40B4-BE49-F238E27FC236}">
                <a16:creationId xmlns:a16="http://schemas.microsoft.com/office/drawing/2014/main" id="{572098C3-C7CE-44E4-DA20-3E7F938984E0}"/>
              </a:ext>
            </a:extLst>
          </p:cNvPr>
          <p:cNvSpPr/>
          <p:nvPr userDrawn="1"/>
        </p:nvSpPr>
        <p:spPr>
          <a:xfrm>
            <a:off x="-14458" y="0"/>
            <a:ext cx="428017"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BC751D8-92F1-85AA-6D56-D8F3E4D2030B}"/>
              </a:ext>
            </a:extLst>
          </p:cNvPr>
          <p:cNvGrpSpPr/>
          <p:nvPr userDrawn="1"/>
        </p:nvGrpSpPr>
        <p:grpSpPr>
          <a:xfrm rot="2700000">
            <a:off x="241701" y="329549"/>
            <a:ext cx="265664" cy="387147"/>
            <a:chOff x="2017138" y="377173"/>
            <a:chExt cx="265664" cy="387146"/>
          </a:xfrm>
          <a:solidFill>
            <a:schemeClr val="bg1"/>
          </a:solidFill>
        </p:grpSpPr>
        <p:sp>
          <p:nvSpPr>
            <p:cNvPr id="13" name="Rectangle 12">
              <a:extLst>
                <a:ext uri="{FF2B5EF4-FFF2-40B4-BE49-F238E27FC236}">
                  <a16:creationId xmlns:a16="http://schemas.microsoft.com/office/drawing/2014/main" id="{A48E08EB-5A85-9AC3-40FA-DE171F0002BC}"/>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4" name="Rectangle 13">
              <a:extLst>
                <a:ext uri="{FF2B5EF4-FFF2-40B4-BE49-F238E27FC236}">
                  <a16:creationId xmlns:a16="http://schemas.microsoft.com/office/drawing/2014/main" id="{0771743E-3733-E5B0-DF1D-46ECC35409C8}"/>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pic>
        <p:nvPicPr>
          <p:cNvPr id="16" name="Picture 15" descr="A picture containing text&#10;&#10;Description automatically generated">
            <a:extLst>
              <a:ext uri="{FF2B5EF4-FFF2-40B4-BE49-F238E27FC236}">
                <a16:creationId xmlns:a16="http://schemas.microsoft.com/office/drawing/2014/main" id="{AE8C8002-64D5-6601-3FBD-5F03F9A391B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sp>
        <p:nvSpPr>
          <p:cNvPr id="2" name="TextBox 1">
            <a:extLst>
              <a:ext uri="{FF2B5EF4-FFF2-40B4-BE49-F238E27FC236}">
                <a16:creationId xmlns:a16="http://schemas.microsoft.com/office/drawing/2014/main" id="{4CE317DC-8A5F-05FD-1439-D22E9D890EC9}"/>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3" name="Picture Placeholder 2">
            <a:extLst>
              <a:ext uri="{FF2B5EF4-FFF2-40B4-BE49-F238E27FC236}">
                <a16:creationId xmlns:a16="http://schemas.microsoft.com/office/drawing/2014/main" id="{8E4AD095-37D1-2F39-4E07-A28F3B8B127C}"/>
              </a:ext>
            </a:extLst>
          </p:cNvPr>
          <p:cNvSpPr>
            <a:spLocks noGrp="1"/>
          </p:cNvSpPr>
          <p:nvPr>
            <p:ph type="pic" idx="12" hasCustomPrompt="1"/>
          </p:nvPr>
        </p:nvSpPr>
        <p:spPr>
          <a:xfrm>
            <a:off x="6071766" y="-14197"/>
            <a:ext cx="6122554" cy="6891634"/>
          </a:xfrm>
          <a:custGeom>
            <a:avLst/>
            <a:gdLst>
              <a:gd name="connsiteX0" fmla="*/ -27 w 10440079"/>
              <a:gd name="connsiteY0" fmla="*/ 4443768 h 6909846"/>
              <a:gd name="connsiteX1" fmla="*/ 1033888 w 10440079"/>
              <a:gd name="connsiteY1" fmla="*/ 1368585 h 6909846"/>
              <a:gd name="connsiteX2" fmla="*/ 5220040 w 10440079"/>
              <a:gd name="connsiteY2" fmla="*/ 0 h 6909846"/>
              <a:gd name="connsiteX3" fmla="*/ 9406191 w 10440079"/>
              <a:gd name="connsiteY3" fmla="*/ 1368585 h 6909846"/>
              <a:gd name="connsiteX4" fmla="*/ 10440106 w 10440079"/>
              <a:gd name="connsiteY4" fmla="*/ 4443768 h 6909846"/>
              <a:gd name="connsiteX5" fmla="*/ 7543163 w 10440079"/>
              <a:gd name="connsiteY5" fmla="*/ 6909882 h 6909846"/>
              <a:gd name="connsiteX6" fmla="*/ 2896916 w 10440079"/>
              <a:gd name="connsiteY6" fmla="*/ 6909882 h 6909846"/>
              <a:gd name="connsiteX7" fmla="*/ -27 w 10440079"/>
              <a:gd name="connsiteY7" fmla="*/ 4443768 h 6909846"/>
              <a:gd name="connsiteX0" fmla="*/ 64918 w 10505051"/>
              <a:gd name="connsiteY0" fmla="*/ 4443768 h 6919821"/>
              <a:gd name="connsiteX1" fmla="*/ 1098833 w 10505051"/>
              <a:gd name="connsiteY1" fmla="*/ 1368585 h 6919821"/>
              <a:gd name="connsiteX2" fmla="*/ 5284985 w 10505051"/>
              <a:gd name="connsiteY2" fmla="*/ 0 h 6919821"/>
              <a:gd name="connsiteX3" fmla="*/ 9471136 w 10505051"/>
              <a:gd name="connsiteY3" fmla="*/ 1368585 h 6919821"/>
              <a:gd name="connsiteX4" fmla="*/ 10505051 w 10505051"/>
              <a:gd name="connsiteY4" fmla="*/ 4443768 h 6919821"/>
              <a:gd name="connsiteX5" fmla="*/ 7608108 w 10505051"/>
              <a:gd name="connsiteY5" fmla="*/ 6909882 h 6919821"/>
              <a:gd name="connsiteX6" fmla="*/ 0 w 10505051"/>
              <a:gd name="connsiteY6" fmla="*/ 6919821 h 6919821"/>
              <a:gd name="connsiteX7" fmla="*/ 64918 w 10505051"/>
              <a:gd name="connsiteY7" fmla="*/ 4443768 h 6919821"/>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05051 w 10540151"/>
              <a:gd name="connsiteY4" fmla="*/ 4443768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471136 w 10540151"/>
              <a:gd name="connsiteY3" fmla="*/ 136858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4443768 h 6929760"/>
              <a:gd name="connsiteX1" fmla="*/ 1098833 w 10540151"/>
              <a:gd name="connsiteY1" fmla="*/ 1368585 h 6929760"/>
              <a:gd name="connsiteX2" fmla="*/ 5284985 w 10540151"/>
              <a:gd name="connsiteY2" fmla="*/ 0 h 6929760"/>
              <a:gd name="connsiteX3" fmla="*/ 9381683 w 10540151"/>
              <a:gd name="connsiteY3" fmla="*/ 1945055 h 6929760"/>
              <a:gd name="connsiteX4" fmla="*/ 10524929 w 10540151"/>
              <a:gd name="connsiteY4" fmla="*/ 865681 h 6929760"/>
              <a:gd name="connsiteX5" fmla="*/ 10540151 w 10540151"/>
              <a:gd name="connsiteY5" fmla="*/ 6929760 h 6929760"/>
              <a:gd name="connsiteX6" fmla="*/ 0 w 10540151"/>
              <a:gd name="connsiteY6" fmla="*/ 6919821 h 6929760"/>
              <a:gd name="connsiteX7" fmla="*/ 64918 w 10540151"/>
              <a:gd name="connsiteY7" fmla="*/ 4443768 h 6929760"/>
              <a:gd name="connsiteX0" fmla="*/ 64918 w 10540151"/>
              <a:gd name="connsiteY0" fmla="*/ 3578087 h 6064079"/>
              <a:gd name="connsiteX1" fmla="*/ 1098833 w 10540151"/>
              <a:gd name="connsiteY1" fmla="*/ 502904 h 6064079"/>
              <a:gd name="connsiteX2" fmla="*/ 8256785 w 10540151"/>
              <a:gd name="connsiteY2" fmla="*/ 18902 h 6064079"/>
              <a:gd name="connsiteX3" fmla="*/ 9381683 w 10540151"/>
              <a:gd name="connsiteY3" fmla="*/ 1079374 h 6064079"/>
              <a:gd name="connsiteX4" fmla="*/ 10524929 w 10540151"/>
              <a:gd name="connsiteY4" fmla="*/ 0 h 6064079"/>
              <a:gd name="connsiteX5" fmla="*/ 10540151 w 10540151"/>
              <a:gd name="connsiteY5" fmla="*/ 6064079 h 6064079"/>
              <a:gd name="connsiteX6" fmla="*/ 0 w 10540151"/>
              <a:gd name="connsiteY6" fmla="*/ 6054140 h 6064079"/>
              <a:gd name="connsiteX7" fmla="*/ 64918 w 10540151"/>
              <a:gd name="connsiteY7" fmla="*/ 3578087 h 6064079"/>
              <a:gd name="connsiteX0" fmla="*/ 64918 w 10540151"/>
              <a:gd name="connsiteY0" fmla="*/ 4407027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64918 w 10540151"/>
              <a:gd name="connsiteY7" fmla="*/ 4407027 h 6893019"/>
              <a:gd name="connsiteX0" fmla="*/ 8264700 w 10540151"/>
              <a:gd name="connsiteY0" fmla="*/ 0 h 6898966"/>
              <a:gd name="connsiteX1" fmla="*/ 9139589 w 10540151"/>
              <a:gd name="connsiteY1" fmla="*/ 5947 h 6898966"/>
              <a:gd name="connsiteX2" fmla="*/ 8256785 w 10540151"/>
              <a:gd name="connsiteY2" fmla="*/ 853789 h 6898966"/>
              <a:gd name="connsiteX3" fmla="*/ 9381683 w 10540151"/>
              <a:gd name="connsiteY3" fmla="*/ 1914261 h 6898966"/>
              <a:gd name="connsiteX4" fmla="*/ 10524929 w 10540151"/>
              <a:gd name="connsiteY4" fmla="*/ 834887 h 6898966"/>
              <a:gd name="connsiteX5" fmla="*/ 10540151 w 10540151"/>
              <a:gd name="connsiteY5" fmla="*/ 6898966 h 6898966"/>
              <a:gd name="connsiteX6" fmla="*/ 0 w 10540151"/>
              <a:gd name="connsiteY6" fmla="*/ 6889027 h 6898966"/>
              <a:gd name="connsiteX7" fmla="*/ 8264700 w 10540151"/>
              <a:gd name="connsiteY7" fmla="*/ 0 h 6898966"/>
              <a:gd name="connsiteX0" fmla="*/ 8232616 w 10540151"/>
              <a:gd name="connsiteY0" fmla="*/ 14105 h 6893019"/>
              <a:gd name="connsiteX1" fmla="*/ 9139589 w 10540151"/>
              <a:gd name="connsiteY1" fmla="*/ 0 h 6893019"/>
              <a:gd name="connsiteX2" fmla="*/ 8256785 w 10540151"/>
              <a:gd name="connsiteY2" fmla="*/ 847842 h 6893019"/>
              <a:gd name="connsiteX3" fmla="*/ 9381683 w 10540151"/>
              <a:gd name="connsiteY3" fmla="*/ 1908314 h 6893019"/>
              <a:gd name="connsiteX4" fmla="*/ 10524929 w 10540151"/>
              <a:gd name="connsiteY4" fmla="*/ 828940 h 6893019"/>
              <a:gd name="connsiteX5" fmla="*/ 10540151 w 10540151"/>
              <a:gd name="connsiteY5" fmla="*/ 6893019 h 6893019"/>
              <a:gd name="connsiteX6" fmla="*/ 0 w 10540151"/>
              <a:gd name="connsiteY6" fmla="*/ 6883080 h 6893019"/>
              <a:gd name="connsiteX7" fmla="*/ 8232616 w 10540151"/>
              <a:gd name="connsiteY7" fmla="*/ 14105 h 6893019"/>
              <a:gd name="connsiteX0" fmla="*/ 8232616 w 10540151"/>
              <a:gd name="connsiteY0" fmla="*/ 6084 h 6884998"/>
              <a:gd name="connsiteX1" fmla="*/ 9119536 w 10540151"/>
              <a:gd name="connsiteY1" fmla="*/ 0 h 6884998"/>
              <a:gd name="connsiteX2" fmla="*/ 8256785 w 10540151"/>
              <a:gd name="connsiteY2" fmla="*/ 839821 h 6884998"/>
              <a:gd name="connsiteX3" fmla="*/ 9381683 w 10540151"/>
              <a:gd name="connsiteY3" fmla="*/ 1900293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24929 w 10540151"/>
              <a:gd name="connsiteY4" fmla="*/ 820919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9652 w 10540151"/>
              <a:gd name="connsiteY3" fmla="*/ 1916335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93715 w 10540151"/>
              <a:gd name="connsiteY3" fmla="*/ 1471167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40151"/>
              <a:gd name="connsiteY0" fmla="*/ 6084 h 6884998"/>
              <a:gd name="connsiteX1" fmla="*/ 9119536 w 10540151"/>
              <a:gd name="connsiteY1" fmla="*/ 0 h 6884998"/>
              <a:gd name="connsiteX2" fmla="*/ 8256785 w 10540151"/>
              <a:gd name="connsiteY2" fmla="*/ 839821 h 6884998"/>
              <a:gd name="connsiteX3" fmla="*/ 9365641 w 10540151"/>
              <a:gd name="connsiteY3" fmla="*/ 1904304 h 6884998"/>
              <a:gd name="connsiteX4" fmla="*/ 10508887 w 10540151"/>
              <a:gd name="connsiteY4" fmla="*/ 808888 h 6884998"/>
              <a:gd name="connsiteX5" fmla="*/ 10540151 w 10540151"/>
              <a:gd name="connsiteY5" fmla="*/ 6884998 h 6884998"/>
              <a:gd name="connsiteX6" fmla="*/ 0 w 10540151"/>
              <a:gd name="connsiteY6" fmla="*/ 6875059 h 6884998"/>
              <a:gd name="connsiteX7" fmla="*/ 8232616 w 10540151"/>
              <a:gd name="connsiteY7" fmla="*/ 6084 h 6884998"/>
              <a:gd name="connsiteX0" fmla="*/ 8232616 w 10508887"/>
              <a:gd name="connsiteY0" fmla="*/ 6084 h 6875059"/>
              <a:gd name="connsiteX1" fmla="*/ 9119536 w 10508887"/>
              <a:gd name="connsiteY1" fmla="*/ 0 h 6875059"/>
              <a:gd name="connsiteX2" fmla="*/ 8256785 w 10508887"/>
              <a:gd name="connsiteY2" fmla="*/ 839821 h 6875059"/>
              <a:gd name="connsiteX3" fmla="*/ 9365641 w 10508887"/>
              <a:gd name="connsiteY3" fmla="*/ 1904304 h 6875059"/>
              <a:gd name="connsiteX4" fmla="*/ 10508887 w 10508887"/>
              <a:gd name="connsiteY4" fmla="*/ 808888 h 6875059"/>
              <a:gd name="connsiteX5" fmla="*/ 10504057 w 10508887"/>
              <a:gd name="connsiteY5" fmla="*/ 6868956 h 6875059"/>
              <a:gd name="connsiteX6" fmla="*/ 0 w 10508887"/>
              <a:gd name="connsiteY6" fmla="*/ 6875059 h 6875059"/>
              <a:gd name="connsiteX7" fmla="*/ 8232616 w 10508887"/>
              <a:gd name="connsiteY7" fmla="*/ 6084 h 6875059"/>
              <a:gd name="connsiteX0" fmla="*/ 8172458 w 10448729"/>
              <a:gd name="connsiteY0" fmla="*/ 6084 h 6871048"/>
              <a:gd name="connsiteX1" fmla="*/ 9059378 w 10448729"/>
              <a:gd name="connsiteY1" fmla="*/ 0 h 6871048"/>
              <a:gd name="connsiteX2" fmla="*/ 8196627 w 10448729"/>
              <a:gd name="connsiteY2" fmla="*/ 839821 h 6871048"/>
              <a:gd name="connsiteX3" fmla="*/ 9305483 w 10448729"/>
              <a:gd name="connsiteY3" fmla="*/ 1904304 h 6871048"/>
              <a:gd name="connsiteX4" fmla="*/ 10448729 w 10448729"/>
              <a:gd name="connsiteY4" fmla="*/ 808888 h 6871048"/>
              <a:gd name="connsiteX5" fmla="*/ 10443899 w 10448729"/>
              <a:gd name="connsiteY5" fmla="*/ 6868956 h 6871048"/>
              <a:gd name="connsiteX6" fmla="*/ 0 w 10448729"/>
              <a:gd name="connsiteY6" fmla="*/ 6871048 h 6871048"/>
              <a:gd name="connsiteX7" fmla="*/ 8172458 w 10448729"/>
              <a:gd name="connsiteY7" fmla="*/ 6084 h 6871048"/>
              <a:gd name="connsiteX0" fmla="*/ 8105277 w 10381548"/>
              <a:gd name="connsiteY0" fmla="*/ 6084 h 6868956"/>
              <a:gd name="connsiteX1" fmla="*/ 8992197 w 10381548"/>
              <a:gd name="connsiteY1" fmla="*/ 0 h 6868956"/>
              <a:gd name="connsiteX2" fmla="*/ 8129446 w 10381548"/>
              <a:gd name="connsiteY2" fmla="*/ 839821 h 6868956"/>
              <a:gd name="connsiteX3" fmla="*/ 9238302 w 10381548"/>
              <a:gd name="connsiteY3" fmla="*/ 1904304 h 6868956"/>
              <a:gd name="connsiteX4" fmla="*/ 10381548 w 10381548"/>
              <a:gd name="connsiteY4" fmla="*/ 808888 h 6868956"/>
              <a:gd name="connsiteX5" fmla="*/ 10376718 w 10381548"/>
              <a:gd name="connsiteY5" fmla="*/ 6868956 h 6868956"/>
              <a:gd name="connsiteX6" fmla="*/ 0 w 10381548"/>
              <a:gd name="connsiteY6" fmla="*/ 6788938 h 6868956"/>
              <a:gd name="connsiteX7" fmla="*/ 8105277 w 10381548"/>
              <a:gd name="connsiteY7" fmla="*/ 6084 h 6868956"/>
              <a:gd name="connsiteX0" fmla="*/ 8164993 w 10441264"/>
              <a:gd name="connsiteY0" fmla="*/ 6084 h 6868956"/>
              <a:gd name="connsiteX1" fmla="*/ 9051913 w 10441264"/>
              <a:gd name="connsiteY1" fmla="*/ 0 h 6868956"/>
              <a:gd name="connsiteX2" fmla="*/ 8189162 w 10441264"/>
              <a:gd name="connsiteY2" fmla="*/ 839821 h 6868956"/>
              <a:gd name="connsiteX3" fmla="*/ 9298018 w 10441264"/>
              <a:gd name="connsiteY3" fmla="*/ 1904304 h 6868956"/>
              <a:gd name="connsiteX4" fmla="*/ 10441264 w 10441264"/>
              <a:gd name="connsiteY4" fmla="*/ 808888 h 6868956"/>
              <a:gd name="connsiteX5" fmla="*/ 10436434 w 10441264"/>
              <a:gd name="connsiteY5" fmla="*/ 6868956 h 6868956"/>
              <a:gd name="connsiteX6" fmla="*/ 0 w 10441264"/>
              <a:gd name="connsiteY6" fmla="*/ 6863583 h 6868956"/>
              <a:gd name="connsiteX7" fmla="*/ 8164993 w 10441264"/>
              <a:gd name="connsiteY7" fmla="*/ 6084 h 6868956"/>
              <a:gd name="connsiteX0" fmla="*/ 8164993 w 10441264"/>
              <a:gd name="connsiteY0" fmla="*/ 6084 h 6863583"/>
              <a:gd name="connsiteX1" fmla="*/ 9051913 w 10441264"/>
              <a:gd name="connsiteY1" fmla="*/ 0 h 6863583"/>
              <a:gd name="connsiteX2" fmla="*/ 8189162 w 10441264"/>
              <a:gd name="connsiteY2" fmla="*/ 839821 h 6863583"/>
              <a:gd name="connsiteX3" fmla="*/ 9298018 w 10441264"/>
              <a:gd name="connsiteY3" fmla="*/ 1904304 h 6863583"/>
              <a:gd name="connsiteX4" fmla="*/ 10441264 w 10441264"/>
              <a:gd name="connsiteY4" fmla="*/ 808888 h 6863583"/>
              <a:gd name="connsiteX5" fmla="*/ 10216232 w 10441264"/>
              <a:gd name="connsiteY5" fmla="*/ 6652486 h 6863583"/>
              <a:gd name="connsiteX6" fmla="*/ 0 w 10441264"/>
              <a:gd name="connsiteY6" fmla="*/ 6863583 h 6863583"/>
              <a:gd name="connsiteX7" fmla="*/ 8164993 w 10441264"/>
              <a:gd name="connsiteY7" fmla="*/ 6084 h 6863583"/>
              <a:gd name="connsiteX0" fmla="*/ 8164993 w 10441264"/>
              <a:gd name="connsiteY0" fmla="*/ 6084 h 6865224"/>
              <a:gd name="connsiteX1" fmla="*/ 9051913 w 10441264"/>
              <a:gd name="connsiteY1" fmla="*/ 0 h 6865224"/>
              <a:gd name="connsiteX2" fmla="*/ 8189162 w 10441264"/>
              <a:gd name="connsiteY2" fmla="*/ 839821 h 6865224"/>
              <a:gd name="connsiteX3" fmla="*/ 9298018 w 10441264"/>
              <a:gd name="connsiteY3" fmla="*/ 1904304 h 6865224"/>
              <a:gd name="connsiteX4" fmla="*/ 10441264 w 10441264"/>
              <a:gd name="connsiteY4" fmla="*/ 808888 h 6865224"/>
              <a:gd name="connsiteX5" fmla="*/ 10436434 w 10441264"/>
              <a:gd name="connsiteY5" fmla="*/ 6865224 h 6865224"/>
              <a:gd name="connsiteX6" fmla="*/ 0 w 10441264"/>
              <a:gd name="connsiteY6" fmla="*/ 6863583 h 6865224"/>
              <a:gd name="connsiteX7" fmla="*/ 8164993 w 10441264"/>
              <a:gd name="connsiteY7" fmla="*/ 6084 h 6865224"/>
              <a:gd name="connsiteX0" fmla="*/ 8164993 w 10437532"/>
              <a:gd name="connsiteY0" fmla="*/ 6084 h 6865224"/>
              <a:gd name="connsiteX1" fmla="*/ 9051913 w 10437532"/>
              <a:gd name="connsiteY1" fmla="*/ 0 h 6865224"/>
              <a:gd name="connsiteX2" fmla="*/ 8189162 w 10437532"/>
              <a:gd name="connsiteY2" fmla="*/ 839821 h 6865224"/>
              <a:gd name="connsiteX3" fmla="*/ 9298018 w 10437532"/>
              <a:gd name="connsiteY3" fmla="*/ 1904304 h 6865224"/>
              <a:gd name="connsiteX4" fmla="*/ 10437532 w 10437532"/>
              <a:gd name="connsiteY4" fmla="*/ 808888 h 6865224"/>
              <a:gd name="connsiteX5" fmla="*/ 10436434 w 10437532"/>
              <a:gd name="connsiteY5" fmla="*/ 6865224 h 6865224"/>
              <a:gd name="connsiteX6" fmla="*/ 0 w 10437532"/>
              <a:gd name="connsiteY6" fmla="*/ 6863583 h 6865224"/>
              <a:gd name="connsiteX7" fmla="*/ 8164993 w 10437532"/>
              <a:gd name="connsiteY7" fmla="*/ 6084 h 6865224"/>
              <a:gd name="connsiteX0" fmla="*/ 8164993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4993 w 10437532"/>
              <a:gd name="connsiteY7" fmla="*/ 2351 h 6861491"/>
              <a:gd name="connsiteX0" fmla="*/ 8120206 w 10437532"/>
              <a:gd name="connsiteY0" fmla="*/ 99389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20206 w 10437532"/>
              <a:gd name="connsiteY7" fmla="*/ 99389 h 6861491"/>
              <a:gd name="connsiteX0" fmla="*/ 8168725 w 10437532"/>
              <a:gd name="connsiteY0" fmla="*/ 2351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8168725 w 10437532"/>
              <a:gd name="connsiteY7" fmla="*/ 2351 h 6861491"/>
              <a:gd name="connsiteX0" fmla="*/ 4323839 w 10437532"/>
              <a:gd name="connsiteY0" fmla="*/ 13368 h 6861491"/>
              <a:gd name="connsiteX1" fmla="*/ 9048181 w 10437532"/>
              <a:gd name="connsiteY1" fmla="*/ 0 h 6861491"/>
              <a:gd name="connsiteX2" fmla="*/ 8189162 w 10437532"/>
              <a:gd name="connsiteY2" fmla="*/ 836088 h 6861491"/>
              <a:gd name="connsiteX3" fmla="*/ 9298018 w 10437532"/>
              <a:gd name="connsiteY3" fmla="*/ 1900571 h 6861491"/>
              <a:gd name="connsiteX4" fmla="*/ 10437532 w 10437532"/>
              <a:gd name="connsiteY4" fmla="*/ 805155 h 6861491"/>
              <a:gd name="connsiteX5" fmla="*/ 10436434 w 10437532"/>
              <a:gd name="connsiteY5" fmla="*/ 6861491 h 6861491"/>
              <a:gd name="connsiteX6" fmla="*/ 0 w 10437532"/>
              <a:gd name="connsiteY6" fmla="*/ 6859850 h 6861491"/>
              <a:gd name="connsiteX7" fmla="*/ 4323839 w 10437532"/>
              <a:gd name="connsiteY7" fmla="*/ 13368 h 6861491"/>
              <a:gd name="connsiteX0" fmla="*/ 0 w 6113693"/>
              <a:gd name="connsiteY0" fmla="*/ 13368 h 6861491"/>
              <a:gd name="connsiteX1" fmla="*/ 4724342 w 6113693"/>
              <a:gd name="connsiteY1" fmla="*/ 0 h 6861491"/>
              <a:gd name="connsiteX2" fmla="*/ 3865323 w 6113693"/>
              <a:gd name="connsiteY2" fmla="*/ 836088 h 6861491"/>
              <a:gd name="connsiteX3" fmla="*/ 4974179 w 6113693"/>
              <a:gd name="connsiteY3" fmla="*/ 1900571 h 6861491"/>
              <a:gd name="connsiteX4" fmla="*/ 6113693 w 6113693"/>
              <a:gd name="connsiteY4" fmla="*/ 805155 h 6861491"/>
              <a:gd name="connsiteX5" fmla="*/ 6112595 w 6113693"/>
              <a:gd name="connsiteY5" fmla="*/ 6861491 h 6861491"/>
              <a:gd name="connsiteX6" fmla="*/ 5790 w 6113693"/>
              <a:gd name="connsiteY6" fmla="*/ 6859850 h 6861491"/>
              <a:gd name="connsiteX7" fmla="*/ 0 w 6113693"/>
              <a:gd name="connsiteY7" fmla="*/ 13368 h 6861491"/>
              <a:gd name="connsiteX0" fmla="*/ 0 w 6124710"/>
              <a:gd name="connsiteY0" fmla="*/ 2351 h 6861491"/>
              <a:gd name="connsiteX1" fmla="*/ 4735359 w 6124710"/>
              <a:gd name="connsiteY1" fmla="*/ 0 h 6861491"/>
              <a:gd name="connsiteX2" fmla="*/ 3876340 w 6124710"/>
              <a:gd name="connsiteY2" fmla="*/ 836088 h 6861491"/>
              <a:gd name="connsiteX3" fmla="*/ 4985196 w 6124710"/>
              <a:gd name="connsiteY3" fmla="*/ 1900571 h 6861491"/>
              <a:gd name="connsiteX4" fmla="*/ 6124710 w 6124710"/>
              <a:gd name="connsiteY4" fmla="*/ 805155 h 6861491"/>
              <a:gd name="connsiteX5" fmla="*/ 6123612 w 6124710"/>
              <a:gd name="connsiteY5" fmla="*/ 6861491 h 6861491"/>
              <a:gd name="connsiteX6" fmla="*/ 16807 w 6124710"/>
              <a:gd name="connsiteY6" fmla="*/ 6859850 h 6861491"/>
              <a:gd name="connsiteX7" fmla="*/ 0 w 6124710"/>
              <a:gd name="connsiteY7" fmla="*/ 2351 h 6861491"/>
              <a:gd name="connsiteX0" fmla="*/ 545096 w 6107946"/>
              <a:gd name="connsiteY0" fmla="*/ 652346 h 6861491"/>
              <a:gd name="connsiteX1" fmla="*/ 4718595 w 6107946"/>
              <a:gd name="connsiteY1" fmla="*/ 0 h 6861491"/>
              <a:gd name="connsiteX2" fmla="*/ 3859576 w 6107946"/>
              <a:gd name="connsiteY2" fmla="*/ 836088 h 6861491"/>
              <a:gd name="connsiteX3" fmla="*/ 4968432 w 6107946"/>
              <a:gd name="connsiteY3" fmla="*/ 1900571 h 6861491"/>
              <a:gd name="connsiteX4" fmla="*/ 6107946 w 6107946"/>
              <a:gd name="connsiteY4" fmla="*/ 805155 h 6861491"/>
              <a:gd name="connsiteX5" fmla="*/ 6106848 w 6107946"/>
              <a:gd name="connsiteY5" fmla="*/ 6861491 h 6861491"/>
              <a:gd name="connsiteX6" fmla="*/ 43 w 6107946"/>
              <a:gd name="connsiteY6" fmla="*/ 6859850 h 6861491"/>
              <a:gd name="connsiteX7" fmla="*/ 545096 w 6107946"/>
              <a:gd name="connsiteY7" fmla="*/ 652346 h 6861491"/>
              <a:gd name="connsiteX0" fmla="*/ 6409 w 6109085"/>
              <a:gd name="connsiteY0" fmla="*/ 13368 h 6861491"/>
              <a:gd name="connsiteX1" fmla="*/ 4719734 w 6109085"/>
              <a:gd name="connsiteY1" fmla="*/ 0 h 6861491"/>
              <a:gd name="connsiteX2" fmla="*/ 3860715 w 6109085"/>
              <a:gd name="connsiteY2" fmla="*/ 836088 h 6861491"/>
              <a:gd name="connsiteX3" fmla="*/ 4969571 w 6109085"/>
              <a:gd name="connsiteY3" fmla="*/ 1900571 h 6861491"/>
              <a:gd name="connsiteX4" fmla="*/ 6109085 w 6109085"/>
              <a:gd name="connsiteY4" fmla="*/ 805155 h 6861491"/>
              <a:gd name="connsiteX5" fmla="*/ 6107987 w 6109085"/>
              <a:gd name="connsiteY5" fmla="*/ 6861491 h 6861491"/>
              <a:gd name="connsiteX6" fmla="*/ 1182 w 6109085"/>
              <a:gd name="connsiteY6" fmla="*/ 6859850 h 6861491"/>
              <a:gd name="connsiteX7" fmla="*/ 6409 w 6109085"/>
              <a:gd name="connsiteY7" fmla="*/ 13368 h 6861491"/>
              <a:gd name="connsiteX0" fmla="*/ 6409 w 6109085"/>
              <a:gd name="connsiteY0" fmla="*/ 3429 h 6861491"/>
              <a:gd name="connsiteX1" fmla="*/ 4719734 w 6109085"/>
              <a:gd name="connsiteY1" fmla="*/ 0 h 6861491"/>
              <a:gd name="connsiteX2" fmla="*/ 3860715 w 6109085"/>
              <a:gd name="connsiteY2" fmla="*/ 836088 h 6861491"/>
              <a:gd name="connsiteX3" fmla="*/ 4969571 w 6109085"/>
              <a:gd name="connsiteY3" fmla="*/ 1900571 h 6861491"/>
              <a:gd name="connsiteX4" fmla="*/ 6109085 w 6109085"/>
              <a:gd name="connsiteY4" fmla="*/ 805155 h 6861491"/>
              <a:gd name="connsiteX5" fmla="*/ 6107987 w 6109085"/>
              <a:gd name="connsiteY5" fmla="*/ 6861491 h 6861491"/>
              <a:gd name="connsiteX6" fmla="*/ 1182 w 6109085"/>
              <a:gd name="connsiteY6" fmla="*/ 6859850 h 6861491"/>
              <a:gd name="connsiteX7" fmla="*/ 6409 w 6109085"/>
              <a:gd name="connsiteY7" fmla="*/ 3429 h 6861491"/>
              <a:gd name="connsiteX0" fmla="*/ 6409 w 6109085"/>
              <a:gd name="connsiteY0" fmla="*/ 3429 h 6869789"/>
              <a:gd name="connsiteX1" fmla="*/ 4719734 w 6109085"/>
              <a:gd name="connsiteY1" fmla="*/ 0 h 6869789"/>
              <a:gd name="connsiteX2" fmla="*/ 3860715 w 6109085"/>
              <a:gd name="connsiteY2" fmla="*/ 836088 h 6869789"/>
              <a:gd name="connsiteX3" fmla="*/ 4969571 w 6109085"/>
              <a:gd name="connsiteY3" fmla="*/ 1900571 h 6869789"/>
              <a:gd name="connsiteX4" fmla="*/ 6109085 w 6109085"/>
              <a:gd name="connsiteY4" fmla="*/ 805155 h 6869789"/>
              <a:gd name="connsiteX5" fmla="*/ 6107987 w 6109085"/>
              <a:gd name="connsiteY5" fmla="*/ 6861491 h 6869789"/>
              <a:gd name="connsiteX6" fmla="*/ 1182 w 6109085"/>
              <a:gd name="connsiteY6" fmla="*/ 6869789 h 6869789"/>
              <a:gd name="connsiteX7" fmla="*/ 6409 w 6109085"/>
              <a:gd name="connsiteY7" fmla="*/ 3429 h 6869789"/>
              <a:gd name="connsiteX0" fmla="*/ 0 w 6122554"/>
              <a:gd name="connsiteY0" fmla="*/ 0 h 6876299"/>
              <a:gd name="connsiteX1" fmla="*/ 4733203 w 6122554"/>
              <a:gd name="connsiteY1" fmla="*/ 6510 h 6876299"/>
              <a:gd name="connsiteX2" fmla="*/ 3874184 w 6122554"/>
              <a:gd name="connsiteY2" fmla="*/ 842598 h 6876299"/>
              <a:gd name="connsiteX3" fmla="*/ 4983040 w 6122554"/>
              <a:gd name="connsiteY3" fmla="*/ 1907081 h 6876299"/>
              <a:gd name="connsiteX4" fmla="*/ 6122554 w 6122554"/>
              <a:gd name="connsiteY4" fmla="*/ 811665 h 6876299"/>
              <a:gd name="connsiteX5" fmla="*/ 6121456 w 6122554"/>
              <a:gd name="connsiteY5" fmla="*/ 6868001 h 6876299"/>
              <a:gd name="connsiteX6" fmla="*/ 14651 w 6122554"/>
              <a:gd name="connsiteY6" fmla="*/ 6876299 h 6876299"/>
              <a:gd name="connsiteX7" fmla="*/ 0 w 6122554"/>
              <a:gd name="connsiteY7" fmla="*/ 0 h 6876299"/>
              <a:gd name="connsiteX0" fmla="*/ 263729 w 6386283"/>
              <a:gd name="connsiteY0" fmla="*/ 0 h 7234108"/>
              <a:gd name="connsiteX1" fmla="*/ 4996932 w 6386283"/>
              <a:gd name="connsiteY1" fmla="*/ 6510 h 7234108"/>
              <a:gd name="connsiteX2" fmla="*/ 4137913 w 6386283"/>
              <a:gd name="connsiteY2" fmla="*/ 842598 h 7234108"/>
              <a:gd name="connsiteX3" fmla="*/ 5246769 w 6386283"/>
              <a:gd name="connsiteY3" fmla="*/ 1907081 h 7234108"/>
              <a:gd name="connsiteX4" fmla="*/ 6386283 w 6386283"/>
              <a:gd name="connsiteY4" fmla="*/ 811665 h 7234108"/>
              <a:gd name="connsiteX5" fmla="*/ 6385185 w 6386283"/>
              <a:gd name="connsiteY5" fmla="*/ 6868001 h 7234108"/>
              <a:gd name="connsiteX6" fmla="*/ 84 w 6386283"/>
              <a:gd name="connsiteY6" fmla="*/ 7234108 h 7234108"/>
              <a:gd name="connsiteX7" fmla="*/ 263729 w 6386283"/>
              <a:gd name="connsiteY7" fmla="*/ 0 h 7234108"/>
              <a:gd name="connsiteX0" fmla="*/ 0 w 6122554"/>
              <a:gd name="connsiteY0" fmla="*/ 0 h 6868001"/>
              <a:gd name="connsiteX1" fmla="*/ 4733203 w 6122554"/>
              <a:gd name="connsiteY1" fmla="*/ 6510 h 6868001"/>
              <a:gd name="connsiteX2" fmla="*/ 3874184 w 6122554"/>
              <a:gd name="connsiteY2" fmla="*/ 842598 h 6868001"/>
              <a:gd name="connsiteX3" fmla="*/ 4983040 w 6122554"/>
              <a:gd name="connsiteY3" fmla="*/ 1907081 h 6868001"/>
              <a:gd name="connsiteX4" fmla="*/ 6122554 w 6122554"/>
              <a:gd name="connsiteY4" fmla="*/ 811665 h 6868001"/>
              <a:gd name="connsiteX5" fmla="*/ 6121456 w 6122554"/>
              <a:gd name="connsiteY5" fmla="*/ 6868001 h 6868001"/>
              <a:gd name="connsiteX6" fmla="*/ 4712 w 6122554"/>
              <a:gd name="connsiteY6" fmla="*/ 6846482 h 6868001"/>
              <a:gd name="connsiteX7" fmla="*/ 0 w 6122554"/>
              <a:gd name="connsiteY7" fmla="*/ 0 h 6868001"/>
              <a:gd name="connsiteX0" fmla="*/ 0 w 6122554"/>
              <a:gd name="connsiteY0" fmla="*/ 0 h 6886238"/>
              <a:gd name="connsiteX1" fmla="*/ 4733203 w 6122554"/>
              <a:gd name="connsiteY1" fmla="*/ 6510 h 6886238"/>
              <a:gd name="connsiteX2" fmla="*/ 3874184 w 6122554"/>
              <a:gd name="connsiteY2" fmla="*/ 842598 h 6886238"/>
              <a:gd name="connsiteX3" fmla="*/ 4983040 w 6122554"/>
              <a:gd name="connsiteY3" fmla="*/ 1907081 h 6886238"/>
              <a:gd name="connsiteX4" fmla="*/ 6122554 w 6122554"/>
              <a:gd name="connsiteY4" fmla="*/ 811665 h 6886238"/>
              <a:gd name="connsiteX5" fmla="*/ 6121456 w 6122554"/>
              <a:gd name="connsiteY5" fmla="*/ 6868001 h 6886238"/>
              <a:gd name="connsiteX6" fmla="*/ 4712 w 6122554"/>
              <a:gd name="connsiteY6" fmla="*/ 6886238 h 6886238"/>
              <a:gd name="connsiteX7" fmla="*/ 0 w 6122554"/>
              <a:gd name="connsiteY7" fmla="*/ 0 h 6886238"/>
              <a:gd name="connsiteX0" fmla="*/ 0 w 6122554"/>
              <a:gd name="connsiteY0" fmla="*/ 7777 h 6894015"/>
              <a:gd name="connsiteX1" fmla="*/ 4747491 w 6122554"/>
              <a:gd name="connsiteY1" fmla="*/ 0 h 6894015"/>
              <a:gd name="connsiteX2" fmla="*/ 3874184 w 6122554"/>
              <a:gd name="connsiteY2" fmla="*/ 850375 h 6894015"/>
              <a:gd name="connsiteX3" fmla="*/ 4983040 w 6122554"/>
              <a:gd name="connsiteY3" fmla="*/ 1914858 h 6894015"/>
              <a:gd name="connsiteX4" fmla="*/ 6122554 w 6122554"/>
              <a:gd name="connsiteY4" fmla="*/ 819442 h 6894015"/>
              <a:gd name="connsiteX5" fmla="*/ 6121456 w 6122554"/>
              <a:gd name="connsiteY5" fmla="*/ 6875778 h 6894015"/>
              <a:gd name="connsiteX6" fmla="*/ 4712 w 6122554"/>
              <a:gd name="connsiteY6" fmla="*/ 6894015 h 6894015"/>
              <a:gd name="connsiteX7" fmla="*/ 0 w 6122554"/>
              <a:gd name="connsiteY7" fmla="*/ 7777 h 6894015"/>
              <a:gd name="connsiteX0" fmla="*/ 0 w 6122554"/>
              <a:gd name="connsiteY0" fmla="*/ 5396 h 6891634"/>
              <a:gd name="connsiteX1" fmla="*/ 4745110 w 6122554"/>
              <a:gd name="connsiteY1" fmla="*/ 0 h 6891634"/>
              <a:gd name="connsiteX2" fmla="*/ 3874184 w 6122554"/>
              <a:gd name="connsiteY2" fmla="*/ 847994 h 6891634"/>
              <a:gd name="connsiteX3" fmla="*/ 4983040 w 6122554"/>
              <a:gd name="connsiteY3" fmla="*/ 1912477 h 6891634"/>
              <a:gd name="connsiteX4" fmla="*/ 6122554 w 6122554"/>
              <a:gd name="connsiteY4" fmla="*/ 817061 h 6891634"/>
              <a:gd name="connsiteX5" fmla="*/ 6121456 w 6122554"/>
              <a:gd name="connsiteY5" fmla="*/ 6873397 h 6891634"/>
              <a:gd name="connsiteX6" fmla="*/ 4712 w 6122554"/>
              <a:gd name="connsiteY6" fmla="*/ 6891634 h 6891634"/>
              <a:gd name="connsiteX7" fmla="*/ 0 w 6122554"/>
              <a:gd name="connsiteY7" fmla="*/ 5396 h 6891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22554" h="6891634">
                <a:moveTo>
                  <a:pt x="0" y="5396"/>
                </a:moveTo>
                <a:lnTo>
                  <a:pt x="4745110" y="0"/>
                </a:lnTo>
                <a:lnTo>
                  <a:pt x="3874184" y="847994"/>
                </a:lnTo>
                <a:lnTo>
                  <a:pt x="4983040" y="1912477"/>
                </a:lnTo>
                <a:lnTo>
                  <a:pt x="6122554" y="817061"/>
                </a:lnTo>
                <a:lnTo>
                  <a:pt x="6121456" y="6873397"/>
                </a:lnTo>
                <a:lnTo>
                  <a:pt x="4712" y="6891634"/>
                </a:lnTo>
                <a:cubicBezTo>
                  <a:pt x="-890" y="4605801"/>
                  <a:pt x="5602" y="2291229"/>
                  <a:pt x="0" y="5396"/>
                </a:cubicBez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GB" dirty="0"/>
              <a:t>            </a:t>
            </a:r>
          </a:p>
        </p:txBody>
      </p:sp>
      <p:sp>
        <p:nvSpPr>
          <p:cNvPr id="9" name="Footer Placeholder 4">
            <a:extLst>
              <a:ext uri="{FF2B5EF4-FFF2-40B4-BE49-F238E27FC236}">
                <a16:creationId xmlns:a16="http://schemas.microsoft.com/office/drawing/2014/main" id="{E57D840E-7DA9-4053-382F-ED75710B4534}"/>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bg1"/>
                </a:solidFill>
                <a:latin typeface="Public Sans Medium" pitchFamily="2" charset="0"/>
              </a:defRPr>
            </a:lvl1pPr>
          </a:lstStyle>
          <a:p>
            <a:r>
              <a:rPr lang="en-US" dirty="0"/>
              <a:t>Transforming trade. Changing lives.</a:t>
            </a:r>
            <a:endParaRPr lang="en-GB" dirty="0"/>
          </a:p>
        </p:txBody>
      </p:sp>
      <p:sp>
        <p:nvSpPr>
          <p:cNvPr id="6" name="Content Placeholder 2">
            <a:extLst>
              <a:ext uri="{FF2B5EF4-FFF2-40B4-BE49-F238E27FC236}">
                <a16:creationId xmlns:a16="http://schemas.microsoft.com/office/drawing/2014/main" id="{9F78091F-99F1-BF22-5FAD-15A3FE89D147}"/>
              </a:ext>
            </a:extLst>
          </p:cNvPr>
          <p:cNvSpPr>
            <a:spLocks noGrp="1"/>
          </p:cNvSpPr>
          <p:nvPr>
            <p:ph idx="1"/>
          </p:nvPr>
        </p:nvSpPr>
        <p:spPr>
          <a:xfrm>
            <a:off x="900000" y="2520000"/>
            <a:ext cx="3592792" cy="2878385"/>
          </a:xfrm>
        </p:spPr>
        <p:txBody>
          <a:bodyPr/>
          <a:lstStyle>
            <a:lvl1pPr marL="0" indent="0">
              <a:buFontTx/>
              <a:buNone/>
              <a:defRPr sz="1600" baseline="0">
                <a:solidFill>
                  <a:schemeClr val="bg1"/>
                </a:solidFill>
              </a:defRPr>
            </a:lvl1pPr>
            <a:lvl2pPr>
              <a:defRPr sz="1400" baseline="0">
                <a:solidFill>
                  <a:schemeClr val="bg1"/>
                </a:solidFill>
              </a:defRPr>
            </a:lvl2pPr>
            <a:lvl3pPr>
              <a:defRPr sz="1200" baseline="0">
                <a:solidFill>
                  <a:schemeClr val="bg1"/>
                </a:solidFill>
                <a:latin typeface="Public Sans Light" pitchFamily="2" charset="0"/>
              </a:defRPr>
            </a:lvl3pPr>
            <a:lvl4pPr>
              <a:defRPr sz="1400" baseline="0">
                <a:solidFill>
                  <a:schemeClr val="tx1"/>
                </a:solidFill>
                <a:latin typeface="Public Sans Light" pitchFamily="2" charset="0"/>
              </a:defRPr>
            </a:lvl4pPr>
            <a:lvl5pPr>
              <a:defRPr sz="1400" baseline="0">
                <a:solidFill>
                  <a:schemeClr val="tx1"/>
                </a:solidFill>
                <a:latin typeface="Public Sans Light" pitchFamily="2" charset="0"/>
              </a:defRPr>
            </a:lvl5pPr>
          </a:lstStyle>
          <a:p>
            <a:pPr marL="228594" marR="0" lvl="0" indent="-228594" algn="l" defTabSz="914377" rtl="0" eaLnBrk="1" fontAlgn="auto" latinLnBrk="0" hangingPunct="1">
              <a:lnSpc>
                <a:spcPct val="110000"/>
              </a:lnSpc>
              <a:spcBef>
                <a:spcPts val="1000"/>
              </a:spcBef>
              <a:spcAft>
                <a:spcPts val="0"/>
              </a:spcAft>
              <a:buClrTx/>
              <a:buSzTx/>
              <a:buFont typeface="Wingdings" panose="05000000000000000000" pitchFamily="2" charset="2"/>
              <a:buChar char="§"/>
              <a:tabLst/>
              <a:defRPr/>
            </a:pPr>
            <a:r>
              <a:rPr lang="en-US" dirty="0"/>
              <a:t>Click to edit Master text styles</a:t>
            </a:r>
          </a:p>
          <a:p>
            <a:pPr lvl="1"/>
            <a:r>
              <a:rPr lang="en-US" dirty="0"/>
              <a:t>Second level</a:t>
            </a:r>
          </a:p>
          <a:p>
            <a:pPr lvl="2"/>
            <a:r>
              <a:rPr lang="en-US" dirty="0"/>
              <a:t>Third level</a:t>
            </a:r>
            <a:endParaRPr lang="en-GB" dirty="0"/>
          </a:p>
        </p:txBody>
      </p:sp>
      <p:sp>
        <p:nvSpPr>
          <p:cNvPr id="7" name="Title 1">
            <a:extLst>
              <a:ext uri="{FF2B5EF4-FFF2-40B4-BE49-F238E27FC236}">
                <a16:creationId xmlns:a16="http://schemas.microsoft.com/office/drawing/2014/main" id="{1851BAF8-2B44-4BD3-D26C-53D3E8550941}"/>
              </a:ext>
            </a:extLst>
          </p:cNvPr>
          <p:cNvSpPr>
            <a:spLocks noGrp="1"/>
          </p:cNvSpPr>
          <p:nvPr>
            <p:ph type="title"/>
          </p:nvPr>
        </p:nvSpPr>
        <p:spPr>
          <a:xfrm>
            <a:off x="900000" y="540000"/>
            <a:ext cx="3592792" cy="650277"/>
          </a:xfrm>
        </p:spPr>
        <p:txBody>
          <a:bodyPr>
            <a:noAutofit/>
          </a:bodyPr>
          <a:lstStyle>
            <a:lvl1pPr>
              <a:defRPr sz="3200">
                <a:solidFill>
                  <a:schemeClr val="bg1"/>
                </a:solidFill>
                <a:latin typeface="Zilla Slab SemiBold" pitchFamily="2" charset="0"/>
                <a:ea typeface="Zilla Slab SemiBold" pitchFamily="2" charset="0"/>
              </a:defRPr>
            </a:lvl1pPr>
          </a:lstStyle>
          <a:p>
            <a:r>
              <a:rPr lang="en-US" dirty="0"/>
              <a:t>Click to edit</a:t>
            </a:r>
            <a:endParaRPr lang="en-GB" dirty="0"/>
          </a:p>
        </p:txBody>
      </p:sp>
      <p:sp>
        <p:nvSpPr>
          <p:cNvPr id="10" name="Subtitle 2">
            <a:extLst>
              <a:ext uri="{FF2B5EF4-FFF2-40B4-BE49-F238E27FC236}">
                <a16:creationId xmlns:a16="http://schemas.microsoft.com/office/drawing/2014/main" id="{094A6D58-EB9C-E170-64F7-32A561C7DE2A}"/>
              </a:ext>
            </a:extLst>
          </p:cNvPr>
          <p:cNvSpPr>
            <a:spLocks noGrp="1"/>
          </p:cNvSpPr>
          <p:nvPr>
            <p:ph type="subTitle" idx="10"/>
          </p:nvPr>
        </p:nvSpPr>
        <p:spPr>
          <a:xfrm>
            <a:off x="900001" y="1080000"/>
            <a:ext cx="3576750" cy="650278"/>
          </a:xfrm>
        </p:spPr>
        <p:txBody>
          <a:bodyPr>
            <a:normAutofit/>
          </a:bodyPr>
          <a:lstStyle>
            <a:lvl1pPr marL="0" indent="0" algn="l">
              <a:lnSpc>
                <a:spcPct val="100000"/>
              </a:lnSpc>
              <a:buNone/>
              <a:defRPr sz="2400">
                <a:solidFill>
                  <a:schemeClr val="bg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157476216"/>
      </p:ext>
    </p:extLst>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D8F759DD-68EA-0F53-D680-CEF8C7F87D25}"/>
              </a:ext>
            </a:extLst>
          </p:cNvPr>
          <p:cNvSpPr>
            <a:spLocks noGrp="1"/>
          </p:cNvSpPr>
          <p:nvPr>
            <p:ph type="pic" idx="11"/>
          </p:nvPr>
        </p:nvSpPr>
        <p:spPr>
          <a:xfrm>
            <a:off x="408534" y="-9728"/>
            <a:ext cx="11783466" cy="4336377"/>
          </a:xfrm>
          <a:custGeom>
            <a:avLst/>
            <a:gdLst>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5279248 w 6095999"/>
              <a:gd name="connsiteY4" fmla="*/ 918845 h 6857999"/>
              <a:gd name="connsiteX5" fmla="*/ 6095999 w 6095999"/>
              <a:gd name="connsiteY5" fmla="*/ 2510155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5279248 w 6095999"/>
              <a:gd name="connsiteY4" fmla="*/ 918845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64750 w 6095999"/>
              <a:gd name="connsiteY3" fmla="*/ 0 h 6857999"/>
              <a:gd name="connsiteX4" fmla="*/ 4948508 w 6095999"/>
              <a:gd name="connsiteY4" fmla="*/ 1930522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0155 h 6857999"/>
              <a:gd name="connsiteX1" fmla="*/ 816751 w 6095999"/>
              <a:gd name="connsiteY1" fmla="*/ 918845 h 6857999"/>
              <a:gd name="connsiteX2" fmla="*/ 2231249 w 6095999"/>
              <a:gd name="connsiteY2" fmla="*/ 0 h 6857999"/>
              <a:gd name="connsiteX3" fmla="*/ 3893933 w 6095999"/>
              <a:gd name="connsiteY3" fmla="*/ 875489 h 6857999"/>
              <a:gd name="connsiteX4" fmla="*/ 4948508 w 6095999"/>
              <a:gd name="connsiteY4" fmla="*/ 1930522 h 6857999"/>
              <a:gd name="connsiteX5" fmla="*/ 6095999 w 6095999"/>
              <a:gd name="connsiteY5" fmla="*/ 778631 h 6857999"/>
              <a:gd name="connsiteX6" fmla="*/ 6095999 w 6095999"/>
              <a:gd name="connsiteY6" fmla="*/ 4347844 h 6857999"/>
              <a:gd name="connsiteX7" fmla="*/ 5279248 w 6095999"/>
              <a:gd name="connsiteY7" fmla="*/ 5939154 h 6857999"/>
              <a:gd name="connsiteX8" fmla="*/ 3864750 w 6095999"/>
              <a:gd name="connsiteY8" fmla="*/ 6857999 h 6857999"/>
              <a:gd name="connsiteX9" fmla="*/ 2231249 w 6095999"/>
              <a:gd name="connsiteY9" fmla="*/ 6857999 h 6857999"/>
              <a:gd name="connsiteX10" fmla="*/ 816751 w 6095999"/>
              <a:gd name="connsiteY10" fmla="*/ 5939154 h 6857999"/>
              <a:gd name="connsiteX11" fmla="*/ 0 w 6095999"/>
              <a:gd name="connsiteY11" fmla="*/ 4347844 h 6857999"/>
              <a:gd name="connsiteX12" fmla="*/ 0 w 6095999"/>
              <a:gd name="connsiteY12" fmla="*/ 2510155 h 6857999"/>
              <a:gd name="connsiteX0" fmla="*/ 0 w 6095999"/>
              <a:gd name="connsiteY0" fmla="*/ 2519883 h 6867727"/>
              <a:gd name="connsiteX1" fmla="*/ 816751 w 6095999"/>
              <a:gd name="connsiteY1" fmla="*/ 928573 h 6867727"/>
              <a:gd name="connsiteX2" fmla="*/ 4721530 w 6095999"/>
              <a:gd name="connsiteY2" fmla="*/ 0 h 6867727"/>
              <a:gd name="connsiteX3" fmla="*/ 3893933 w 6095999"/>
              <a:gd name="connsiteY3" fmla="*/ 885217 h 6867727"/>
              <a:gd name="connsiteX4" fmla="*/ 4948508 w 6095999"/>
              <a:gd name="connsiteY4" fmla="*/ 1940250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0 w 6095999"/>
              <a:gd name="connsiteY0" fmla="*/ 2519883 h 6867727"/>
              <a:gd name="connsiteX1" fmla="*/ 816751 w 6095999"/>
              <a:gd name="connsiteY1" fmla="*/ 928573 h 6867727"/>
              <a:gd name="connsiteX2" fmla="*/ 4721530 w 6095999"/>
              <a:gd name="connsiteY2" fmla="*/ 0 h 6867727"/>
              <a:gd name="connsiteX3" fmla="*/ 3855022 w 6095999"/>
              <a:gd name="connsiteY3" fmla="*/ 836579 h 6867727"/>
              <a:gd name="connsiteX4" fmla="*/ 4948508 w 6095999"/>
              <a:gd name="connsiteY4" fmla="*/ 1940250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0 w 6095999"/>
              <a:gd name="connsiteY0" fmla="*/ 2519883 h 6867727"/>
              <a:gd name="connsiteX1" fmla="*/ 816751 w 6095999"/>
              <a:gd name="connsiteY1" fmla="*/ 928573 h 6867727"/>
              <a:gd name="connsiteX2" fmla="*/ 4721530 w 6095999"/>
              <a:gd name="connsiteY2" fmla="*/ 0 h 6867727"/>
              <a:gd name="connsiteX3" fmla="*/ 3855022 w 6095999"/>
              <a:gd name="connsiteY3" fmla="*/ 836579 h 6867727"/>
              <a:gd name="connsiteX4" fmla="*/ 4967964 w 6095999"/>
              <a:gd name="connsiteY4" fmla="*/ 1911067 h 6867727"/>
              <a:gd name="connsiteX5" fmla="*/ 6095999 w 6095999"/>
              <a:gd name="connsiteY5" fmla="*/ 788359 h 6867727"/>
              <a:gd name="connsiteX6" fmla="*/ 6095999 w 6095999"/>
              <a:gd name="connsiteY6" fmla="*/ 4357572 h 6867727"/>
              <a:gd name="connsiteX7" fmla="*/ 5279248 w 6095999"/>
              <a:gd name="connsiteY7" fmla="*/ 5948882 h 6867727"/>
              <a:gd name="connsiteX8" fmla="*/ 3864750 w 6095999"/>
              <a:gd name="connsiteY8" fmla="*/ 6867727 h 6867727"/>
              <a:gd name="connsiteX9" fmla="*/ 2231249 w 6095999"/>
              <a:gd name="connsiteY9" fmla="*/ 6867727 h 6867727"/>
              <a:gd name="connsiteX10" fmla="*/ 816751 w 6095999"/>
              <a:gd name="connsiteY10" fmla="*/ 5948882 h 6867727"/>
              <a:gd name="connsiteX11" fmla="*/ 0 w 6095999"/>
              <a:gd name="connsiteY11" fmla="*/ 4357572 h 6867727"/>
              <a:gd name="connsiteX12" fmla="*/ 0 w 6095999"/>
              <a:gd name="connsiteY12" fmla="*/ 2519883 h 6867727"/>
              <a:gd name="connsiteX0" fmla="*/ 5739692 w 11835691"/>
              <a:gd name="connsiteY0" fmla="*/ 2519883 h 6867727"/>
              <a:gd name="connsiteX1" fmla="*/ 0 w 11835691"/>
              <a:gd name="connsiteY1" fmla="*/ 14173 h 6867727"/>
              <a:gd name="connsiteX2" fmla="*/ 10461222 w 11835691"/>
              <a:gd name="connsiteY2" fmla="*/ 0 h 6867727"/>
              <a:gd name="connsiteX3" fmla="*/ 9594714 w 11835691"/>
              <a:gd name="connsiteY3" fmla="*/ 836579 h 6867727"/>
              <a:gd name="connsiteX4" fmla="*/ 10707656 w 11835691"/>
              <a:gd name="connsiteY4" fmla="*/ 1911067 h 6867727"/>
              <a:gd name="connsiteX5" fmla="*/ 11835691 w 11835691"/>
              <a:gd name="connsiteY5" fmla="*/ 788359 h 6867727"/>
              <a:gd name="connsiteX6" fmla="*/ 11835691 w 11835691"/>
              <a:gd name="connsiteY6" fmla="*/ 4357572 h 6867727"/>
              <a:gd name="connsiteX7" fmla="*/ 11018940 w 11835691"/>
              <a:gd name="connsiteY7" fmla="*/ 5948882 h 6867727"/>
              <a:gd name="connsiteX8" fmla="*/ 9604442 w 11835691"/>
              <a:gd name="connsiteY8" fmla="*/ 6867727 h 6867727"/>
              <a:gd name="connsiteX9" fmla="*/ 7970941 w 11835691"/>
              <a:gd name="connsiteY9" fmla="*/ 6867727 h 6867727"/>
              <a:gd name="connsiteX10" fmla="*/ 6556443 w 11835691"/>
              <a:gd name="connsiteY10" fmla="*/ 5948882 h 6867727"/>
              <a:gd name="connsiteX11" fmla="*/ 5739692 w 11835691"/>
              <a:gd name="connsiteY11" fmla="*/ 4357572 h 6867727"/>
              <a:gd name="connsiteX12" fmla="*/ 5739692 w 11835691"/>
              <a:gd name="connsiteY12" fmla="*/ 2519883 h 6867727"/>
              <a:gd name="connsiteX0" fmla="*/ 39283 w 11835691"/>
              <a:gd name="connsiteY0" fmla="*/ 272794 h 6867727"/>
              <a:gd name="connsiteX1" fmla="*/ 0 w 11835691"/>
              <a:gd name="connsiteY1" fmla="*/ 14173 h 6867727"/>
              <a:gd name="connsiteX2" fmla="*/ 10461222 w 11835691"/>
              <a:gd name="connsiteY2" fmla="*/ 0 h 6867727"/>
              <a:gd name="connsiteX3" fmla="*/ 9594714 w 11835691"/>
              <a:gd name="connsiteY3" fmla="*/ 836579 h 6867727"/>
              <a:gd name="connsiteX4" fmla="*/ 10707656 w 11835691"/>
              <a:gd name="connsiteY4" fmla="*/ 1911067 h 6867727"/>
              <a:gd name="connsiteX5" fmla="*/ 11835691 w 11835691"/>
              <a:gd name="connsiteY5" fmla="*/ 788359 h 6867727"/>
              <a:gd name="connsiteX6" fmla="*/ 11835691 w 11835691"/>
              <a:gd name="connsiteY6" fmla="*/ 4357572 h 6867727"/>
              <a:gd name="connsiteX7" fmla="*/ 11018940 w 11835691"/>
              <a:gd name="connsiteY7" fmla="*/ 5948882 h 6867727"/>
              <a:gd name="connsiteX8" fmla="*/ 9604442 w 11835691"/>
              <a:gd name="connsiteY8" fmla="*/ 6867727 h 6867727"/>
              <a:gd name="connsiteX9" fmla="*/ 7970941 w 11835691"/>
              <a:gd name="connsiteY9" fmla="*/ 6867727 h 6867727"/>
              <a:gd name="connsiteX10" fmla="*/ 6556443 w 11835691"/>
              <a:gd name="connsiteY10" fmla="*/ 5948882 h 6867727"/>
              <a:gd name="connsiteX11" fmla="*/ 5739692 w 11835691"/>
              <a:gd name="connsiteY11" fmla="*/ 4357572 h 6867727"/>
              <a:gd name="connsiteX12" fmla="*/ 39283 w 11835691"/>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6517160 w 11796408"/>
              <a:gd name="connsiteY10" fmla="*/ 5948882 h 6867727"/>
              <a:gd name="connsiteX11" fmla="*/ 5700409 w 11796408"/>
              <a:gd name="connsiteY11" fmla="*/ 43575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6517160 w 11796408"/>
              <a:gd name="connsiteY10" fmla="*/ 5948882 h 6867727"/>
              <a:gd name="connsiteX11" fmla="*/ 87549 w 11796408"/>
              <a:gd name="connsiteY11" fmla="*/ 2427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7931658 w 11796408"/>
              <a:gd name="connsiteY9" fmla="*/ 6867727 h 6867727"/>
              <a:gd name="connsiteX10" fmla="*/ 164999 w 11796408"/>
              <a:gd name="connsiteY10" fmla="*/ 287384 h 6867727"/>
              <a:gd name="connsiteX11" fmla="*/ 87549 w 11796408"/>
              <a:gd name="connsiteY11" fmla="*/ 242772 h 6867727"/>
              <a:gd name="connsiteX12" fmla="*/ 0 w 11796408"/>
              <a:gd name="connsiteY12" fmla="*/ 272794 h 6867727"/>
              <a:gd name="connsiteX0" fmla="*/ 0 w 11796408"/>
              <a:gd name="connsiteY0" fmla="*/ 272794 h 6867727"/>
              <a:gd name="connsiteX1" fmla="*/ 9355 w 11796408"/>
              <a:gd name="connsiteY1" fmla="*/ 4445 h 6867727"/>
              <a:gd name="connsiteX2" fmla="*/ 10421939 w 11796408"/>
              <a:gd name="connsiteY2" fmla="*/ 0 h 6867727"/>
              <a:gd name="connsiteX3" fmla="*/ 9555431 w 11796408"/>
              <a:gd name="connsiteY3" fmla="*/ 836579 h 6867727"/>
              <a:gd name="connsiteX4" fmla="*/ 10668373 w 11796408"/>
              <a:gd name="connsiteY4" fmla="*/ 1911067 h 6867727"/>
              <a:gd name="connsiteX5" fmla="*/ 11796408 w 11796408"/>
              <a:gd name="connsiteY5" fmla="*/ 788359 h 6867727"/>
              <a:gd name="connsiteX6" fmla="*/ 11796408 w 11796408"/>
              <a:gd name="connsiteY6" fmla="*/ 4357572 h 6867727"/>
              <a:gd name="connsiteX7" fmla="*/ 10979657 w 11796408"/>
              <a:gd name="connsiteY7" fmla="*/ 5948882 h 6867727"/>
              <a:gd name="connsiteX8" fmla="*/ 9565159 w 11796408"/>
              <a:gd name="connsiteY8" fmla="*/ 6867727 h 6867727"/>
              <a:gd name="connsiteX9" fmla="*/ 13343 w 11796408"/>
              <a:gd name="connsiteY9" fmla="*/ 505838 h 6867727"/>
              <a:gd name="connsiteX10" fmla="*/ 164999 w 11796408"/>
              <a:gd name="connsiteY10" fmla="*/ 287384 h 6867727"/>
              <a:gd name="connsiteX11" fmla="*/ 87549 w 11796408"/>
              <a:gd name="connsiteY11" fmla="*/ 242772 h 6867727"/>
              <a:gd name="connsiteX12" fmla="*/ 0 w 11796408"/>
              <a:gd name="connsiteY12" fmla="*/ 272794 h 6867727"/>
              <a:gd name="connsiteX0" fmla="*/ 0 w 11796408"/>
              <a:gd name="connsiteY0" fmla="*/ 272794 h 5948882"/>
              <a:gd name="connsiteX1" fmla="*/ 9355 w 11796408"/>
              <a:gd name="connsiteY1" fmla="*/ 4445 h 5948882"/>
              <a:gd name="connsiteX2" fmla="*/ 10421939 w 11796408"/>
              <a:gd name="connsiteY2" fmla="*/ 0 h 5948882"/>
              <a:gd name="connsiteX3" fmla="*/ 9555431 w 11796408"/>
              <a:gd name="connsiteY3" fmla="*/ 836579 h 5948882"/>
              <a:gd name="connsiteX4" fmla="*/ 10668373 w 11796408"/>
              <a:gd name="connsiteY4" fmla="*/ 1911067 h 5948882"/>
              <a:gd name="connsiteX5" fmla="*/ 11796408 w 11796408"/>
              <a:gd name="connsiteY5" fmla="*/ 788359 h 5948882"/>
              <a:gd name="connsiteX6" fmla="*/ 11796408 w 11796408"/>
              <a:gd name="connsiteY6" fmla="*/ 4357572 h 5948882"/>
              <a:gd name="connsiteX7" fmla="*/ 10979657 w 11796408"/>
              <a:gd name="connsiteY7" fmla="*/ 5948882 h 5948882"/>
              <a:gd name="connsiteX8" fmla="*/ 100147 w 11796408"/>
              <a:gd name="connsiteY8" fmla="*/ 564204 h 5948882"/>
              <a:gd name="connsiteX9" fmla="*/ 13343 w 11796408"/>
              <a:gd name="connsiteY9" fmla="*/ 505838 h 5948882"/>
              <a:gd name="connsiteX10" fmla="*/ 164999 w 11796408"/>
              <a:gd name="connsiteY10" fmla="*/ 287384 h 5948882"/>
              <a:gd name="connsiteX11" fmla="*/ 87549 w 11796408"/>
              <a:gd name="connsiteY11" fmla="*/ 242772 h 5948882"/>
              <a:gd name="connsiteX12" fmla="*/ 0 w 11796408"/>
              <a:gd name="connsiteY12" fmla="*/ 272794 h 594888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337597 w 11796408"/>
              <a:gd name="connsiteY7" fmla="*/ 374933 h 4357572"/>
              <a:gd name="connsiteX8" fmla="*/ 100147 w 11796408"/>
              <a:gd name="connsiteY8" fmla="*/ 564204 h 4357572"/>
              <a:gd name="connsiteX9" fmla="*/ 13343 w 11796408"/>
              <a:gd name="connsiteY9" fmla="*/ 505838 h 4357572"/>
              <a:gd name="connsiteX10" fmla="*/ 164999 w 11796408"/>
              <a:gd name="connsiteY10" fmla="*/ 287384 h 4357572"/>
              <a:gd name="connsiteX11" fmla="*/ 87549 w 11796408"/>
              <a:gd name="connsiteY11" fmla="*/ 242772 h 4357572"/>
              <a:gd name="connsiteX12" fmla="*/ 0 w 11796408"/>
              <a:gd name="connsiteY12"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4779522 w 11796408"/>
              <a:gd name="connsiteY7" fmla="*/ 1926076 h 4357572"/>
              <a:gd name="connsiteX8" fmla="*/ 337597 w 11796408"/>
              <a:gd name="connsiteY8" fmla="*/ 374933 h 4357572"/>
              <a:gd name="connsiteX9" fmla="*/ 100147 w 11796408"/>
              <a:gd name="connsiteY9" fmla="*/ 564204 h 4357572"/>
              <a:gd name="connsiteX10" fmla="*/ 13343 w 11796408"/>
              <a:gd name="connsiteY10" fmla="*/ 505838 h 4357572"/>
              <a:gd name="connsiteX11" fmla="*/ 164999 w 11796408"/>
              <a:gd name="connsiteY11" fmla="*/ 287384 h 4357572"/>
              <a:gd name="connsiteX12" fmla="*/ 87549 w 11796408"/>
              <a:gd name="connsiteY12" fmla="*/ 242772 h 4357572"/>
              <a:gd name="connsiteX13" fmla="*/ 0 w 11796408"/>
              <a:gd name="connsiteY13"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693905 w 11796408"/>
              <a:gd name="connsiteY7" fmla="*/ 573931 h 4357572"/>
              <a:gd name="connsiteX8" fmla="*/ 337597 w 11796408"/>
              <a:gd name="connsiteY8" fmla="*/ 374933 h 4357572"/>
              <a:gd name="connsiteX9" fmla="*/ 100147 w 11796408"/>
              <a:gd name="connsiteY9" fmla="*/ 564204 h 4357572"/>
              <a:gd name="connsiteX10" fmla="*/ 13343 w 11796408"/>
              <a:gd name="connsiteY10" fmla="*/ 505838 h 4357572"/>
              <a:gd name="connsiteX11" fmla="*/ 164999 w 11796408"/>
              <a:gd name="connsiteY11" fmla="*/ 287384 h 4357572"/>
              <a:gd name="connsiteX12" fmla="*/ 87549 w 11796408"/>
              <a:gd name="connsiteY12" fmla="*/ 242772 h 4357572"/>
              <a:gd name="connsiteX13" fmla="*/ 0 w 11796408"/>
              <a:gd name="connsiteY13"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5168628 w 11796408"/>
              <a:gd name="connsiteY7" fmla="*/ 2081718 h 4357572"/>
              <a:gd name="connsiteX8" fmla="*/ 693905 w 11796408"/>
              <a:gd name="connsiteY8" fmla="*/ 573931 h 4357572"/>
              <a:gd name="connsiteX9" fmla="*/ 337597 w 11796408"/>
              <a:gd name="connsiteY9" fmla="*/ 374933 h 4357572"/>
              <a:gd name="connsiteX10" fmla="*/ 100147 w 11796408"/>
              <a:gd name="connsiteY10" fmla="*/ 564204 h 4357572"/>
              <a:gd name="connsiteX11" fmla="*/ 13343 w 11796408"/>
              <a:gd name="connsiteY11" fmla="*/ 505838 h 4357572"/>
              <a:gd name="connsiteX12" fmla="*/ 164999 w 11796408"/>
              <a:gd name="connsiteY12" fmla="*/ 287384 h 4357572"/>
              <a:gd name="connsiteX13" fmla="*/ 87549 w 11796408"/>
              <a:gd name="connsiteY13" fmla="*/ 242772 h 4357572"/>
              <a:gd name="connsiteX14" fmla="*/ 0 w 11796408"/>
              <a:gd name="connsiteY14"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3240 w 11796408"/>
              <a:gd name="connsiteY7" fmla="*/ 1138135 h 4357572"/>
              <a:gd name="connsiteX8" fmla="*/ 693905 w 11796408"/>
              <a:gd name="connsiteY8" fmla="*/ 573931 h 4357572"/>
              <a:gd name="connsiteX9" fmla="*/ 337597 w 11796408"/>
              <a:gd name="connsiteY9" fmla="*/ 374933 h 4357572"/>
              <a:gd name="connsiteX10" fmla="*/ 100147 w 11796408"/>
              <a:gd name="connsiteY10" fmla="*/ 564204 h 4357572"/>
              <a:gd name="connsiteX11" fmla="*/ 13343 w 11796408"/>
              <a:gd name="connsiteY11" fmla="*/ 505838 h 4357572"/>
              <a:gd name="connsiteX12" fmla="*/ 164999 w 11796408"/>
              <a:gd name="connsiteY12" fmla="*/ 287384 h 4357572"/>
              <a:gd name="connsiteX13" fmla="*/ 87549 w 11796408"/>
              <a:gd name="connsiteY13" fmla="*/ 242772 h 4357572"/>
              <a:gd name="connsiteX14" fmla="*/ 0 w 11796408"/>
              <a:gd name="connsiteY14" fmla="*/ 272794 h 4357572"/>
              <a:gd name="connsiteX0" fmla="*/ 0 w 11796408"/>
              <a:gd name="connsiteY0" fmla="*/ 272794 h 4357572"/>
              <a:gd name="connsiteX1" fmla="*/ 9355 w 11796408"/>
              <a:gd name="connsiteY1" fmla="*/ 4445 h 4357572"/>
              <a:gd name="connsiteX2" fmla="*/ 10421939 w 11796408"/>
              <a:gd name="connsiteY2" fmla="*/ 0 h 4357572"/>
              <a:gd name="connsiteX3" fmla="*/ 9555431 w 11796408"/>
              <a:gd name="connsiteY3" fmla="*/ 836579 h 4357572"/>
              <a:gd name="connsiteX4" fmla="*/ 10668373 w 11796408"/>
              <a:gd name="connsiteY4" fmla="*/ 1911067 h 4357572"/>
              <a:gd name="connsiteX5" fmla="*/ 11796408 w 11796408"/>
              <a:gd name="connsiteY5" fmla="*/ 788359 h 4357572"/>
              <a:gd name="connsiteX6" fmla="*/ 11796408 w 11796408"/>
              <a:gd name="connsiteY6" fmla="*/ 4357572 h 4357572"/>
              <a:gd name="connsiteX7" fmla="*/ 4808705 w 11796408"/>
              <a:gd name="connsiteY7" fmla="*/ 2451370 h 4357572"/>
              <a:gd name="connsiteX8" fmla="*/ 3240 w 11796408"/>
              <a:gd name="connsiteY8" fmla="*/ 1138135 h 4357572"/>
              <a:gd name="connsiteX9" fmla="*/ 693905 w 11796408"/>
              <a:gd name="connsiteY9" fmla="*/ 573931 h 4357572"/>
              <a:gd name="connsiteX10" fmla="*/ 337597 w 11796408"/>
              <a:gd name="connsiteY10" fmla="*/ 374933 h 4357572"/>
              <a:gd name="connsiteX11" fmla="*/ 100147 w 11796408"/>
              <a:gd name="connsiteY11" fmla="*/ 564204 h 4357572"/>
              <a:gd name="connsiteX12" fmla="*/ 13343 w 11796408"/>
              <a:gd name="connsiteY12" fmla="*/ 505838 h 4357572"/>
              <a:gd name="connsiteX13" fmla="*/ 164999 w 11796408"/>
              <a:gd name="connsiteY13" fmla="*/ 287384 h 4357572"/>
              <a:gd name="connsiteX14" fmla="*/ 87549 w 11796408"/>
              <a:gd name="connsiteY14" fmla="*/ 242772 h 4357572"/>
              <a:gd name="connsiteX15" fmla="*/ 0 w 11796408"/>
              <a:gd name="connsiteY15" fmla="*/ 272794 h 4357572"/>
              <a:gd name="connsiteX0" fmla="*/ 16214 w 11812622"/>
              <a:gd name="connsiteY0" fmla="*/ 272794 h 6887183"/>
              <a:gd name="connsiteX1" fmla="*/ 25569 w 11812622"/>
              <a:gd name="connsiteY1" fmla="*/ 4445 h 6887183"/>
              <a:gd name="connsiteX2" fmla="*/ 10438153 w 11812622"/>
              <a:gd name="connsiteY2" fmla="*/ 0 h 6887183"/>
              <a:gd name="connsiteX3" fmla="*/ 9571645 w 11812622"/>
              <a:gd name="connsiteY3" fmla="*/ 836579 h 6887183"/>
              <a:gd name="connsiteX4" fmla="*/ 10684587 w 11812622"/>
              <a:gd name="connsiteY4" fmla="*/ 1911067 h 6887183"/>
              <a:gd name="connsiteX5" fmla="*/ 11812622 w 11812622"/>
              <a:gd name="connsiteY5" fmla="*/ 788359 h 6887183"/>
              <a:gd name="connsiteX6" fmla="*/ 11812622 w 11812622"/>
              <a:gd name="connsiteY6" fmla="*/ 4357572 h 6887183"/>
              <a:gd name="connsiteX7" fmla="*/ 0 w 11812622"/>
              <a:gd name="connsiteY7" fmla="*/ 6887183 h 6887183"/>
              <a:gd name="connsiteX8" fmla="*/ 19454 w 11812622"/>
              <a:gd name="connsiteY8" fmla="*/ 1138135 h 6887183"/>
              <a:gd name="connsiteX9" fmla="*/ 710119 w 11812622"/>
              <a:gd name="connsiteY9" fmla="*/ 573931 h 6887183"/>
              <a:gd name="connsiteX10" fmla="*/ 353811 w 11812622"/>
              <a:gd name="connsiteY10" fmla="*/ 374933 h 6887183"/>
              <a:gd name="connsiteX11" fmla="*/ 116361 w 11812622"/>
              <a:gd name="connsiteY11" fmla="*/ 564204 h 6887183"/>
              <a:gd name="connsiteX12" fmla="*/ 29557 w 11812622"/>
              <a:gd name="connsiteY12" fmla="*/ 505838 h 6887183"/>
              <a:gd name="connsiteX13" fmla="*/ 181213 w 11812622"/>
              <a:gd name="connsiteY13" fmla="*/ 287384 h 6887183"/>
              <a:gd name="connsiteX14" fmla="*/ 103763 w 11812622"/>
              <a:gd name="connsiteY14" fmla="*/ 242772 h 6887183"/>
              <a:gd name="connsiteX15" fmla="*/ 16214 w 11812622"/>
              <a:gd name="connsiteY15" fmla="*/ 272794 h 6887183"/>
              <a:gd name="connsiteX0" fmla="*/ 0 w 11796408"/>
              <a:gd name="connsiteY0" fmla="*/ 272794 h 6867728"/>
              <a:gd name="connsiteX1" fmla="*/ 9355 w 11796408"/>
              <a:gd name="connsiteY1" fmla="*/ 4445 h 6867728"/>
              <a:gd name="connsiteX2" fmla="*/ 10421939 w 11796408"/>
              <a:gd name="connsiteY2" fmla="*/ 0 h 6867728"/>
              <a:gd name="connsiteX3" fmla="*/ 9555431 w 11796408"/>
              <a:gd name="connsiteY3" fmla="*/ 836579 h 6867728"/>
              <a:gd name="connsiteX4" fmla="*/ 10668373 w 11796408"/>
              <a:gd name="connsiteY4" fmla="*/ 1911067 h 6867728"/>
              <a:gd name="connsiteX5" fmla="*/ 11796408 w 11796408"/>
              <a:gd name="connsiteY5" fmla="*/ 788359 h 6867728"/>
              <a:gd name="connsiteX6" fmla="*/ 11796408 w 11796408"/>
              <a:gd name="connsiteY6" fmla="*/ 4357572 h 6867728"/>
              <a:gd name="connsiteX7" fmla="*/ 12969 w 11796408"/>
              <a:gd name="connsiteY7" fmla="*/ 6867728 h 6867728"/>
              <a:gd name="connsiteX8" fmla="*/ 3240 w 11796408"/>
              <a:gd name="connsiteY8" fmla="*/ 1138135 h 6867728"/>
              <a:gd name="connsiteX9" fmla="*/ 693905 w 11796408"/>
              <a:gd name="connsiteY9" fmla="*/ 573931 h 6867728"/>
              <a:gd name="connsiteX10" fmla="*/ 337597 w 11796408"/>
              <a:gd name="connsiteY10" fmla="*/ 374933 h 6867728"/>
              <a:gd name="connsiteX11" fmla="*/ 100147 w 11796408"/>
              <a:gd name="connsiteY11" fmla="*/ 564204 h 6867728"/>
              <a:gd name="connsiteX12" fmla="*/ 13343 w 11796408"/>
              <a:gd name="connsiteY12" fmla="*/ 505838 h 6867728"/>
              <a:gd name="connsiteX13" fmla="*/ 164999 w 11796408"/>
              <a:gd name="connsiteY13" fmla="*/ 287384 h 6867728"/>
              <a:gd name="connsiteX14" fmla="*/ 87549 w 11796408"/>
              <a:gd name="connsiteY14" fmla="*/ 242772 h 6867728"/>
              <a:gd name="connsiteX15" fmla="*/ 0 w 11796408"/>
              <a:gd name="connsiteY15" fmla="*/ 272794 h 6867728"/>
              <a:gd name="connsiteX0" fmla="*/ 0 w 11796408"/>
              <a:gd name="connsiteY0" fmla="*/ 272794 h 6896491"/>
              <a:gd name="connsiteX1" fmla="*/ 9355 w 11796408"/>
              <a:gd name="connsiteY1" fmla="*/ 4445 h 6896491"/>
              <a:gd name="connsiteX2" fmla="*/ 10421939 w 11796408"/>
              <a:gd name="connsiteY2" fmla="*/ 0 h 6896491"/>
              <a:gd name="connsiteX3" fmla="*/ 9555431 w 11796408"/>
              <a:gd name="connsiteY3" fmla="*/ 836579 h 6896491"/>
              <a:gd name="connsiteX4" fmla="*/ 10668373 w 11796408"/>
              <a:gd name="connsiteY4" fmla="*/ 1911067 h 6896491"/>
              <a:gd name="connsiteX5" fmla="*/ 11796408 w 11796408"/>
              <a:gd name="connsiteY5" fmla="*/ 788359 h 6896491"/>
              <a:gd name="connsiteX6" fmla="*/ 11796408 w 11796408"/>
              <a:gd name="connsiteY6" fmla="*/ 6896491 h 6896491"/>
              <a:gd name="connsiteX7" fmla="*/ 12969 w 11796408"/>
              <a:gd name="connsiteY7" fmla="*/ 6867728 h 6896491"/>
              <a:gd name="connsiteX8" fmla="*/ 3240 w 11796408"/>
              <a:gd name="connsiteY8" fmla="*/ 1138135 h 6896491"/>
              <a:gd name="connsiteX9" fmla="*/ 693905 w 11796408"/>
              <a:gd name="connsiteY9" fmla="*/ 573931 h 6896491"/>
              <a:gd name="connsiteX10" fmla="*/ 337597 w 11796408"/>
              <a:gd name="connsiteY10" fmla="*/ 374933 h 6896491"/>
              <a:gd name="connsiteX11" fmla="*/ 100147 w 11796408"/>
              <a:gd name="connsiteY11" fmla="*/ 564204 h 6896491"/>
              <a:gd name="connsiteX12" fmla="*/ 13343 w 11796408"/>
              <a:gd name="connsiteY12" fmla="*/ 505838 h 6896491"/>
              <a:gd name="connsiteX13" fmla="*/ 164999 w 11796408"/>
              <a:gd name="connsiteY13" fmla="*/ 287384 h 6896491"/>
              <a:gd name="connsiteX14" fmla="*/ 87549 w 11796408"/>
              <a:gd name="connsiteY14" fmla="*/ 242772 h 6896491"/>
              <a:gd name="connsiteX15" fmla="*/ 0 w 11796408"/>
              <a:gd name="connsiteY15" fmla="*/ 272794 h 6896491"/>
              <a:gd name="connsiteX0" fmla="*/ 0 w 11815863"/>
              <a:gd name="connsiteY0" fmla="*/ 272794 h 6867728"/>
              <a:gd name="connsiteX1" fmla="*/ 9355 w 11815863"/>
              <a:gd name="connsiteY1" fmla="*/ 4445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0 w 11815863"/>
              <a:gd name="connsiteY0" fmla="*/ 272794 h 6867728"/>
              <a:gd name="connsiteX1" fmla="*/ 72200 w 11815863"/>
              <a:gd name="connsiteY1" fmla="*/ 4445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0 w 11815863"/>
              <a:gd name="connsiteY0" fmla="*/ 272794 h 6867728"/>
              <a:gd name="connsiteX1" fmla="*/ 12497 w 11815863"/>
              <a:gd name="connsiteY1" fmla="*/ 7587 h 6867728"/>
              <a:gd name="connsiteX2" fmla="*/ 10421939 w 11815863"/>
              <a:gd name="connsiteY2" fmla="*/ 0 h 6867728"/>
              <a:gd name="connsiteX3" fmla="*/ 9555431 w 11815863"/>
              <a:gd name="connsiteY3" fmla="*/ 836579 h 6867728"/>
              <a:gd name="connsiteX4" fmla="*/ 10668373 w 11815863"/>
              <a:gd name="connsiteY4" fmla="*/ 1911067 h 6867728"/>
              <a:gd name="connsiteX5" fmla="*/ 11796408 w 11815863"/>
              <a:gd name="connsiteY5" fmla="*/ 788359 h 6867728"/>
              <a:gd name="connsiteX6" fmla="*/ 11815863 w 11815863"/>
              <a:gd name="connsiteY6" fmla="*/ 6867308 h 6867728"/>
              <a:gd name="connsiteX7" fmla="*/ 12969 w 11815863"/>
              <a:gd name="connsiteY7" fmla="*/ 6867728 h 6867728"/>
              <a:gd name="connsiteX8" fmla="*/ 3240 w 11815863"/>
              <a:gd name="connsiteY8" fmla="*/ 1138135 h 6867728"/>
              <a:gd name="connsiteX9" fmla="*/ 693905 w 11815863"/>
              <a:gd name="connsiteY9" fmla="*/ 573931 h 6867728"/>
              <a:gd name="connsiteX10" fmla="*/ 337597 w 11815863"/>
              <a:gd name="connsiteY10" fmla="*/ 374933 h 6867728"/>
              <a:gd name="connsiteX11" fmla="*/ 100147 w 11815863"/>
              <a:gd name="connsiteY11" fmla="*/ 564204 h 6867728"/>
              <a:gd name="connsiteX12" fmla="*/ 13343 w 11815863"/>
              <a:gd name="connsiteY12" fmla="*/ 505838 h 6867728"/>
              <a:gd name="connsiteX13" fmla="*/ 164999 w 11815863"/>
              <a:gd name="connsiteY13" fmla="*/ 287384 h 6867728"/>
              <a:gd name="connsiteX14" fmla="*/ 87549 w 11815863"/>
              <a:gd name="connsiteY14" fmla="*/ 242772 h 6867728"/>
              <a:gd name="connsiteX15" fmla="*/ 0 w 11815863"/>
              <a:gd name="connsiteY15" fmla="*/ 272794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162938 w 11813802"/>
              <a:gd name="connsiteY13" fmla="*/ 287384 h 6867728"/>
              <a:gd name="connsiteX14" fmla="*/ 85488 w 11813802"/>
              <a:gd name="connsiteY14" fmla="*/ 24277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162938 w 11813802"/>
              <a:gd name="connsiteY13" fmla="*/ 287384 h 6867728"/>
              <a:gd name="connsiteX14" fmla="*/ 38354 w 11813802"/>
              <a:gd name="connsiteY14" fmla="*/ 286763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38354 w 11813802"/>
              <a:gd name="connsiteY14" fmla="*/ 286763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35212 w 11813802"/>
              <a:gd name="connsiteY14" fmla="*/ 308758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148333 w 11813802"/>
              <a:gd name="connsiteY14" fmla="*/ 230201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1282 w 11813802"/>
              <a:gd name="connsiteY12" fmla="*/ 50583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98086 w 11813802"/>
              <a:gd name="connsiteY11" fmla="*/ 56420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335536 w 11813802"/>
              <a:gd name="connsiteY10" fmla="*/ 374933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691844 w 11813802"/>
              <a:gd name="connsiteY9" fmla="*/ 573931 h 6867728"/>
              <a:gd name="connsiteX10" fmla="*/ 131289 w 11813802"/>
              <a:gd name="connsiteY10" fmla="*/ 409498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10508 w 11813802"/>
              <a:gd name="connsiteY0" fmla="*/ 332497 h 6867728"/>
              <a:gd name="connsiteX1" fmla="*/ 10436 w 11813802"/>
              <a:gd name="connsiteY1" fmla="*/ 7587 h 6867728"/>
              <a:gd name="connsiteX2" fmla="*/ 10419878 w 11813802"/>
              <a:gd name="connsiteY2" fmla="*/ 0 h 6867728"/>
              <a:gd name="connsiteX3" fmla="*/ 9553370 w 11813802"/>
              <a:gd name="connsiteY3" fmla="*/ 836579 h 6867728"/>
              <a:gd name="connsiteX4" fmla="*/ 10666312 w 11813802"/>
              <a:gd name="connsiteY4" fmla="*/ 1911067 h 6867728"/>
              <a:gd name="connsiteX5" fmla="*/ 11794347 w 11813802"/>
              <a:gd name="connsiteY5" fmla="*/ 788359 h 6867728"/>
              <a:gd name="connsiteX6" fmla="*/ 11813802 w 11813802"/>
              <a:gd name="connsiteY6" fmla="*/ 6867308 h 6867728"/>
              <a:gd name="connsiteX7" fmla="*/ 10908 w 11813802"/>
              <a:gd name="connsiteY7" fmla="*/ 6867728 h 6867728"/>
              <a:gd name="connsiteX8" fmla="*/ 1179 w 11813802"/>
              <a:gd name="connsiteY8" fmla="*/ 1138135 h 6867728"/>
              <a:gd name="connsiteX9" fmla="*/ 204792 w 11813802"/>
              <a:gd name="connsiteY9" fmla="*/ 492232 h 6867728"/>
              <a:gd name="connsiteX10" fmla="*/ 131289 w 11813802"/>
              <a:gd name="connsiteY10" fmla="*/ 409498 h 6867728"/>
              <a:gd name="connsiteX11" fmla="*/ 6960 w 11813802"/>
              <a:gd name="connsiteY11" fmla="*/ 523354 h 6867728"/>
              <a:gd name="connsiteX12" fmla="*/ 17566 w 11813802"/>
              <a:gd name="connsiteY12" fmla="*/ 477558 h 6867728"/>
              <a:gd name="connsiteX13" fmla="*/ 96950 w 11813802"/>
              <a:gd name="connsiteY13" fmla="*/ 381652 h 6867728"/>
              <a:gd name="connsiteX14" fmla="*/ 54065 w 11813802"/>
              <a:gd name="connsiteY14" fmla="*/ 286762 h 6867728"/>
              <a:gd name="connsiteX15" fmla="*/ 10508 w 11813802"/>
              <a:gd name="connsiteY15" fmla="*/ 332497 h 6867728"/>
              <a:gd name="connsiteX0" fmla="*/ 3548 w 11806842"/>
              <a:gd name="connsiteY0" fmla="*/ 332497 h 6867728"/>
              <a:gd name="connsiteX1" fmla="*/ 3476 w 11806842"/>
              <a:gd name="connsiteY1" fmla="*/ 7587 h 6867728"/>
              <a:gd name="connsiteX2" fmla="*/ 10412918 w 11806842"/>
              <a:gd name="connsiteY2" fmla="*/ 0 h 6867728"/>
              <a:gd name="connsiteX3" fmla="*/ 9546410 w 11806842"/>
              <a:gd name="connsiteY3" fmla="*/ 836579 h 6867728"/>
              <a:gd name="connsiteX4" fmla="*/ 10659352 w 11806842"/>
              <a:gd name="connsiteY4" fmla="*/ 1911067 h 6867728"/>
              <a:gd name="connsiteX5" fmla="*/ 11787387 w 11806842"/>
              <a:gd name="connsiteY5" fmla="*/ 788359 h 6867728"/>
              <a:gd name="connsiteX6" fmla="*/ 11806842 w 11806842"/>
              <a:gd name="connsiteY6" fmla="*/ 6867308 h 6867728"/>
              <a:gd name="connsiteX7" fmla="*/ 3948 w 11806842"/>
              <a:gd name="connsiteY7" fmla="*/ 6867728 h 6867728"/>
              <a:gd name="connsiteX8" fmla="*/ 9930 w 11806842"/>
              <a:gd name="connsiteY8" fmla="*/ 691933 h 6867728"/>
              <a:gd name="connsiteX9" fmla="*/ 197832 w 11806842"/>
              <a:gd name="connsiteY9" fmla="*/ 492232 h 6867728"/>
              <a:gd name="connsiteX10" fmla="*/ 124329 w 11806842"/>
              <a:gd name="connsiteY10" fmla="*/ 409498 h 6867728"/>
              <a:gd name="connsiteX11" fmla="*/ 0 w 11806842"/>
              <a:gd name="connsiteY11" fmla="*/ 523354 h 6867728"/>
              <a:gd name="connsiteX12" fmla="*/ 10606 w 11806842"/>
              <a:gd name="connsiteY12" fmla="*/ 477558 h 6867728"/>
              <a:gd name="connsiteX13" fmla="*/ 89990 w 11806842"/>
              <a:gd name="connsiteY13" fmla="*/ 381652 h 6867728"/>
              <a:gd name="connsiteX14" fmla="*/ 47105 w 11806842"/>
              <a:gd name="connsiteY14" fmla="*/ 286762 h 6867728"/>
              <a:gd name="connsiteX15" fmla="*/ 3548 w 11806842"/>
              <a:gd name="connsiteY15" fmla="*/ 332497 h 6867728"/>
              <a:gd name="connsiteX0" fmla="*/ 3548 w 11806842"/>
              <a:gd name="connsiteY0" fmla="*/ 313447 h 6867728"/>
              <a:gd name="connsiteX1" fmla="*/ 3476 w 11806842"/>
              <a:gd name="connsiteY1" fmla="*/ 7587 h 6867728"/>
              <a:gd name="connsiteX2" fmla="*/ 10412918 w 11806842"/>
              <a:gd name="connsiteY2" fmla="*/ 0 h 6867728"/>
              <a:gd name="connsiteX3" fmla="*/ 9546410 w 11806842"/>
              <a:gd name="connsiteY3" fmla="*/ 836579 h 6867728"/>
              <a:gd name="connsiteX4" fmla="*/ 10659352 w 11806842"/>
              <a:gd name="connsiteY4" fmla="*/ 1911067 h 6867728"/>
              <a:gd name="connsiteX5" fmla="*/ 11787387 w 11806842"/>
              <a:gd name="connsiteY5" fmla="*/ 788359 h 6867728"/>
              <a:gd name="connsiteX6" fmla="*/ 11806842 w 11806842"/>
              <a:gd name="connsiteY6" fmla="*/ 6867308 h 6867728"/>
              <a:gd name="connsiteX7" fmla="*/ 3948 w 11806842"/>
              <a:gd name="connsiteY7" fmla="*/ 6867728 h 6867728"/>
              <a:gd name="connsiteX8" fmla="*/ 9930 w 11806842"/>
              <a:gd name="connsiteY8" fmla="*/ 691933 h 6867728"/>
              <a:gd name="connsiteX9" fmla="*/ 197832 w 11806842"/>
              <a:gd name="connsiteY9" fmla="*/ 492232 h 6867728"/>
              <a:gd name="connsiteX10" fmla="*/ 124329 w 11806842"/>
              <a:gd name="connsiteY10" fmla="*/ 409498 h 6867728"/>
              <a:gd name="connsiteX11" fmla="*/ 0 w 11806842"/>
              <a:gd name="connsiteY11" fmla="*/ 523354 h 6867728"/>
              <a:gd name="connsiteX12" fmla="*/ 10606 w 11806842"/>
              <a:gd name="connsiteY12" fmla="*/ 477558 h 6867728"/>
              <a:gd name="connsiteX13" fmla="*/ 89990 w 11806842"/>
              <a:gd name="connsiteY13" fmla="*/ 381652 h 6867728"/>
              <a:gd name="connsiteX14" fmla="*/ 47105 w 11806842"/>
              <a:gd name="connsiteY14" fmla="*/ 286762 h 6867728"/>
              <a:gd name="connsiteX15" fmla="*/ 3548 w 11806842"/>
              <a:gd name="connsiteY15" fmla="*/ 313447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224532 w 11984269"/>
              <a:gd name="connsiteY14" fmla="*/ 28676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203101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67417 w 11984269"/>
              <a:gd name="connsiteY13" fmla="*/ 381652 h 6867728"/>
              <a:gd name="connsiteX14" fmla="*/ 198339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77427 w 11984269"/>
              <a:gd name="connsiteY11" fmla="*/ 523354 h 6867728"/>
              <a:gd name="connsiteX12" fmla="*/ 188033 w 11984269"/>
              <a:gd name="connsiteY12" fmla="*/ 477558 h 6867728"/>
              <a:gd name="connsiteX13" fmla="*/ 281705 w 11984269"/>
              <a:gd name="connsiteY13" fmla="*/ 376889 h 6867728"/>
              <a:gd name="connsiteX14" fmla="*/ 198339 w 11984269"/>
              <a:gd name="connsiteY14" fmla="*/ 305812 h 6867728"/>
              <a:gd name="connsiteX15" fmla="*/ 0 w 11984269"/>
              <a:gd name="connsiteY15" fmla="*/ 222960 h 6867728"/>
              <a:gd name="connsiteX0" fmla="*/ 0 w 11984269"/>
              <a:gd name="connsiteY0" fmla="*/ 222960 h 6867728"/>
              <a:gd name="connsiteX1" fmla="*/ 180903 w 11984269"/>
              <a:gd name="connsiteY1" fmla="*/ 7587 h 6867728"/>
              <a:gd name="connsiteX2" fmla="*/ 10590345 w 11984269"/>
              <a:gd name="connsiteY2" fmla="*/ 0 h 6867728"/>
              <a:gd name="connsiteX3" fmla="*/ 9723837 w 11984269"/>
              <a:gd name="connsiteY3" fmla="*/ 836579 h 6867728"/>
              <a:gd name="connsiteX4" fmla="*/ 10836779 w 11984269"/>
              <a:gd name="connsiteY4" fmla="*/ 1911067 h 6867728"/>
              <a:gd name="connsiteX5" fmla="*/ 11964814 w 11984269"/>
              <a:gd name="connsiteY5" fmla="*/ 788359 h 6867728"/>
              <a:gd name="connsiteX6" fmla="*/ 11984269 w 11984269"/>
              <a:gd name="connsiteY6" fmla="*/ 6867308 h 6867728"/>
              <a:gd name="connsiteX7" fmla="*/ 181375 w 11984269"/>
              <a:gd name="connsiteY7" fmla="*/ 6867728 h 6867728"/>
              <a:gd name="connsiteX8" fmla="*/ 187357 w 11984269"/>
              <a:gd name="connsiteY8" fmla="*/ 691933 h 6867728"/>
              <a:gd name="connsiteX9" fmla="*/ 375259 w 11984269"/>
              <a:gd name="connsiteY9" fmla="*/ 492232 h 6867728"/>
              <a:gd name="connsiteX10" fmla="*/ 301756 w 11984269"/>
              <a:gd name="connsiteY10" fmla="*/ 409498 h 6867728"/>
              <a:gd name="connsiteX11" fmla="*/ 184570 w 11984269"/>
              <a:gd name="connsiteY11" fmla="*/ 530498 h 6867728"/>
              <a:gd name="connsiteX12" fmla="*/ 188033 w 11984269"/>
              <a:gd name="connsiteY12" fmla="*/ 477558 h 6867728"/>
              <a:gd name="connsiteX13" fmla="*/ 281705 w 11984269"/>
              <a:gd name="connsiteY13" fmla="*/ 376889 h 6867728"/>
              <a:gd name="connsiteX14" fmla="*/ 198339 w 11984269"/>
              <a:gd name="connsiteY14" fmla="*/ 305812 h 6867728"/>
              <a:gd name="connsiteX15" fmla="*/ 0 w 11984269"/>
              <a:gd name="connsiteY15" fmla="*/ 222960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77558 h 6867728"/>
              <a:gd name="connsiteX13" fmla="*/ 100802 w 11803366"/>
              <a:gd name="connsiteY13" fmla="*/ 376889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77558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0853 w 11803366"/>
              <a:gd name="connsiteY10" fmla="*/ 409498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194356 w 11803366"/>
              <a:gd name="connsiteY9" fmla="*/ 492232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7130 w 11803366"/>
              <a:gd name="connsiteY12" fmla="*/ 468033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35705 w 11803366"/>
              <a:gd name="connsiteY12" fmla="*/ 456127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9511 w 11803366"/>
              <a:gd name="connsiteY12" fmla="*/ 477558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97717 w 11898630"/>
              <a:gd name="connsiteY0" fmla="*/ 311066 h 6867728"/>
              <a:gd name="connsiteX1" fmla="*/ 95264 w 11898630"/>
              <a:gd name="connsiteY1" fmla="*/ 7587 h 6867728"/>
              <a:gd name="connsiteX2" fmla="*/ 10504706 w 11898630"/>
              <a:gd name="connsiteY2" fmla="*/ 0 h 6867728"/>
              <a:gd name="connsiteX3" fmla="*/ 9638198 w 11898630"/>
              <a:gd name="connsiteY3" fmla="*/ 836579 h 6867728"/>
              <a:gd name="connsiteX4" fmla="*/ 10751140 w 11898630"/>
              <a:gd name="connsiteY4" fmla="*/ 1911067 h 6867728"/>
              <a:gd name="connsiteX5" fmla="*/ 11879175 w 11898630"/>
              <a:gd name="connsiteY5" fmla="*/ 788359 h 6867728"/>
              <a:gd name="connsiteX6" fmla="*/ 11898630 w 11898630"/>
              <a:gd name="connsiteY6" fmla="*/ 6867308 h 6867728"/>
              <a:gd name="connsiteX7" fmla="*/ 95736 w 11898630"/>
              <a:gd name="connsiteY7" fmla="*/ 6867728 h 6867728"/>
              <a:gd name="connsiteX8" fmla="*/ 101718 w 11898630"/>
              <a:gd name="connsiteY8" fmla="*/ 691933 h 6867728"/>
              <a:gd name="connsiteX9" fmla="*/ 303907 w 11898630"/>
              <a:gd name="connsiteY9" fmla="*/ 487469 h 6867728"/>
              <a:gd name="connsiteX10" fmla="*/ 220879 w 11898630"/>
              <a:gd name="connsiteY10" fmla="*/ 414260 h 6867728"/>
              <a:gd name="connsiteX11" fmla="*/ 98931 w 11898630"/>
              <a:gd name="connsiteY11" fmla="*/ 530498 h 6867728"/>
              <a:gd name="connsiteX12" fmla="*/ 0 w 11898630"/>
              <a:gd name="connsiteY12" fmla="*/ 418026 h 6867728"/>
              <a:gd name="connsiteX13" fmla="*/ 193685 w 11898630"/>
              <a:gd name="connsiteY13" fmla="*/ 379270 h 6867728"/>
              <a:gd name="connsiteX14" fmla="*/ 112700 w 11898630"/>
              <a:gd name="connsiteY14" fmla="*/ 305812 h 6867728"/>
              <a:gd name="connsiteX15" fmla="*/ 97717 w 11898630"/>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2367 w 11803366"/>
              <a:gd name="connsiteY12" fmla="*/ 472794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2453 w 11803366"/>
              <a:gd name="connsiteY0" fmla="*/ 311066 h 6867728"/>
              <a:gd name="connsiteX1" fmla="*/ 0 w 11803366"/>
              <a:gd name="connsiteY1" fmla="*/ 7587 h 6867728"/>
              <a:gd name="connsiteX2" fmla="*/ 10409442 w 11803366"/>
              <a:gd name="connsiteY2" fmla="*/ 0 h 6867728"/>
              <a:gd name="connsiteX3" fmla="*/ 9542934 w 11803366"/>
              <a:gd name="connsiteY3" fmla="*/ 836579 h 6867728"/>
              <a:gd name="connsiteX4" fmla="*/ 10655876 w 11803366"/>
              <a:gd name="connsiteY4" fmla="*/ 1911067 h 6867728"/>
              <a:gd name="connsiteX5" fmla="*/ 11783911 w 11803366"/>
              <a:gd name="connsiteY5" fmla="*/ 788359 h 6867728"/>
              <a:gd name="connsiteX6" fmla="*/ 11803366 w 11803366"/>
              <a:gd name="connsiteY6" fmla="*/ 6867308 h 6867728"/>
              <a:gd name="connsiteX7" fmla="*/ 472 w 11803366"/>
              <a:gd name="connsiteY7" fmla="*/ 6867728 h 6867728"/>
              <a:gd name="connsiteX8" fmla="*/ 6454 w 11803366"/>
              <a:gd name="connsiteY8" fmla="*/ 691933 h 6867728"/>
              <a:gd name="connsiteX9" fmla="*/ 208643 w 11803366"/>
              <a:gd name="connsiteY9" fmla="*/ 487469 h 6867728"/>
              <a:gd name="connsiteX10" fmla="*/ 125615 w 11803366"/>
              <a:gd name="connsiteY10" fmla="*/ 414260 h 6867728"/>
              <a:gd name="connsiteX11" fmla="*/ 3667 w 11803366"/>
              <a:gd name="connsiteY11" fmla="*/ 530498 h 6867728"/>
              <a:gd name="connsiteX12" fmla="*/ 2367 w 11803366"/>
              <a:gd name="connsiteY12" fmla="*/ 472794 h 6867728"/>
              <a:gd name="connsiteX13" fmla="*/ 98421 w 11803366"/>
              <a:gd name="connsiteY13" fmla="*/ 379270 h 6867728"/>
              <a:gd name="connsiteX14" fmla="*/ 17436 w 11803366"/>
              <a:gd name="connsiteY14" fmla="*/ 305812 h 6867728"/>
              <a:gd name="connsiteX15" fmla="*/ 2453 w 11803366"/>
              <a:gd name="connsiteY15" fmla="*/ 311066 h 6867728"/>
              <a:gd name="connsiteX0" fmla="*/ 1981 w 11802894"/>
              <a:gd name="connsiteY0" fmla="*/ 311066 h 6867728"/>
              <a:gd name="connsiteX1" fmla="*/ 299565 w 11802894"/>
              <a:gd name="connsiteY1" fmla="*/ 62356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5982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7216 w 11808129"/>
              <a:gd name="connsiteY0" fmla="*/ 311066 h 6867728"/>
              <a:gd name="connsiteX1" fmla="*/ 0 w 11808129"/>
              <a:gd name="connsiteY1" fmla="*/ 7587 h 6867728"/>
              <a:gd name="connsiteX2" fmla="*/ 10414205 w 11808129"/>
              <a:gd name="connsiteY2" fmla="*/ 0 h 6867728"/>
              <a:gd name="connsiteX3" fmla="*/ 9547697 w 11808129"/>
              <a:gd name="connsiteY3" fmla="*/ 836579 h 6867728"/>
              <a:gd name="connsiteX4" fmla="*/ 10660639 w 11808129"/>
              <a:gd name="connsiteY4" fmla="*/ 1911067 h 6867728"/>
              <a:gd name="connsiteX5" fmla="*/ 11788674 w 11808129"/>
              <a:gd name="connsiteY5" fmla="*/ 788359 h 6867728"/>
              <a:gd name="connsiteX6" fmla="*/ 11808129 w 11808129"/>
              <a:gd name="connsiteY6" fmla="*/ 6867308 h 6867728"/>
              <a:gd name="connsiteX7" fmla="*/ 5235 w 11808129"/>
              <a:gd name="connsiteY7" fmla="*/ 6867728 h 6867728"/>
              <a:gd name="connsiteX8" fmla="*/ 11217 w 11808129"/>
              <a:gd name="connsiteY8" fmla="*/ 691933 h 6867728"/>
              <a:gd name="connsiteX9" fmla="*/ 213406 w 11808129"/>
              <a:gd name="connsiteY9" fmla="*/ 487469 h 6867728"/>
              <a:gd name="connsiteX10" fmla="*/ 130378 w 11808129"/>
              <a:gd name="connsiteY10" fmla="*/ 414260 h 6867728"/>
              <a:gd name="connsiteX11" fmla="*/ 8430 w 11808129"/>
              <a:gd name="connsiteY11" fmla="*/ 530498 h 6867728"/>
              <a:gd name="connsiteX12" fmla="*/ 7130 w 11808129"/>
              <a:gd name="connsiteY12" fmla="*/ 472794 h 6867728"/>
              <a:gd name="connsiteX13" fmla="*/ 103184 w 11808129"/>
              <a:gd name="connsiteY13" fmla="*/ 379270 h 6867728"/>
              <a:gd name="connsiteX14" fmla="*/ 22199 w 11808129"/>
              <a:gd name="connsiteY14" fmla="*/ 305812 h 6867728"/>
              <a:gd name="connsiteX15" fmla="*/ 7216 w 11808129"/>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5982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8171 w 11802894"/>
              <a:gd name="connsiteY9" fmla="*/ 487469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5790 w 11802894"/>
              <a:gd name="connsiteY9" fmla="*/ 489850 h 6867728"/>
              <a:gd name="connsiteX10" fmla="*/ 125143 w 11802894"/>
              <a:gd name="connsiteY10" fmla="*/ 414260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1981 w 11802894"/>
              <a:gd name="connsiteY0" fmla="*/ 311066 h 6867728"/>
              <a:gd name="connsiteX1" fmla="*/ 1908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5790 w 11802894"/>
              <a:gd name="connsiteY9" fmla="*/ 489850 h 6867728"/>
              <a:gd name="connsiteX10" fmla="*/ 118000 w 11802894"/>
              <a:gd name="connsiteY10" fmla="*/ 416641 h 6867728"/>
              <a:gd name="connsiteX11" fmla="*/ 3195 w 11802894"/>
              <a:gd name="connsiteY11" fmla="*/ 530498 h 6867728"/>
              <a:gd name="connsiteX12" fmla="*/ 1895 w 11802894"/>
              <a:gd name="connsiteY12" fmla="*/ 472794 h 6867728"/>
              <a:gd name="connsiteX13" fmla="*/ 97949 w 11802894"/>
              <a:gd name="connsiteY13" fmla="*/ 379270 h 6867728"/>
              <a:gd name="connsiteX14" fmla="*/ 16964 w 11802894"/>
              <a:gd name="connsiteY14" fmla="*/ 305812 h 6867728"/>
              <a:gd name="connsiteX15" fmla="*/ 1981 w 11802894"/>
              <a:gd name="connsiteY15" fmla="*/ 311066 h 6867728"/>
              <a:gd name="connsiteX0" fmla="*/ 2454 w 11803367"/>
              <a:gd name="connsiteY0" fmla="*/ 311066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2454 w 11803367"/>
              <a:gd name="connsiteY15" fmla="*/ 311066 h 6867728"/>
              <a:gd name="connsiteX0" fmla="*/ 73 w 11803367"/>
              <a:gd name="connsiteY0" fmla="*/ 313447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73 w 11803367"/>
              <a:gd name="connsiteY15" fmla="*/ 313447 h 6867728"/>
              <a:gd name="connsiteX0" fmla="*/ 73 w 11803367"/>
              <a:gd name="connsiteY0" fmla="*/ 313447 h 6867728"/>
              <a:gd name="connsiteX1" fmla="*/ 0 w 11803367"/>
              <a:gd name="connsiteY1" fmla="*/ 9968 h 6867728"/>
              <a:gd name="connsiteX2" fmla="*/ 10409443 w 11803367"/>
              <a:gd name="connsiteY2" fmla="*/ 0 h 6867728"/>
              <a:gd name="connsiteX3" fmla="*/ 9542935 w 11803367"/>
              <a:gd name="connsiteY3" fmla="*/ 836579 h 6867728"/>
              <a:gd name="connsiteX4" fmla="*/ 10655877 w 11803367"/>
              <a:gd name="connsiteY4" fmla="*/ 1911067 h 6867728"/>
              <a:gd name="connsiteX5" fmla="*/ 11783912 w 11803367"/>
              <a:gd name="connsiteY5" fmla="*/ 788359 h 6867728"/>
              <a:gd name="connsiteX6" fmla="*/ 11803367 w 11803367"/>
              <a:gd name="connsiteY6" fmla="*/ 6867308 h 6867728"/>
              <a:gd name="connsiteX7" fmla="*/ 473 w 11803367"/>
              <a:gd name="connsiteY7" fmla="*/ 6867728 h 6867728"/>
              <a:gd name="connsiteX8" fmla="*/ 4073 w 11803367"/>
              <a:gd name="connsiteY8" fmla="*/ 691933 h 6867728"/>
              <a:gd name="connsiteX9" fmla="*/ 206263 w 11803367"/>
              <a:gd name="connsiteY9" fmla="*/ 489850 h 6867728"/>
              <a:gd name="connsiteX10" fmla="*/ 118473 w 11803367"/>
              <a:gd name="connsiteY10" fmla="*/ 416641 h 6867728"/>
              <a:gd name="connsiteX11" fmla="*/ 3668 w 11803367"/>
              <a:gd name="connsiteY11" fmla="*/ 530498 h 6867728"/>
              <a:gd name="connsiteX12" fmla="*/ 2368 w 11803367"/>
              <a:gd name="connsiteY12" fmla="*/ 472794 h 6867728"/>
              <a:gd name="connsiteX13" fmla="*/ 98422 w 11803367"/>
              <a:gd name="connsiteY13" fmla="*/ 379270 h 6867728"/>
              <a:gd name="connsiteX14" fmla="*/ 17437 w 11803367"/>
              <a:gd name="connsiteY14" fmla="*/ 305812 h 6867728"/>
              <a:gd name="connsiteX15" fmla="*/ 73 w 11803367"/>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0910 w 11805804"/>
              <a:gd name="connsiteY10" fmla="*/ 416641 h 6867728"/>
              <a:gd name="connsiteX11" fmla="*/ 6105 w 11805804"/>
              <a:gd name="connsiteY11" fmla="*/ 530498 h 6867728"/>
              <a:gd name="connsiteX12" fmla="*/ 4805 w 11805804"/>
              <a:gd name="connsiteY12" fmla="*/ 472794 h 6867728"/>
              <a:gd name="connsiteX13" fmla="*/ 100859 w 11805804"/>
              <a:gd name="connsiteY13" fmla="*/ 379270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0910 w 11805804"/>
              <a:gd name="connsiteY10" fmla="*/ 4166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3292 w 11805804"/>
              <a:gd name="connsiteY10" fmla="*/ 4166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99479 w 11805804"/>
              <a:gd name="connsiteY10" fmla="*/ 492841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23292 w 11805804"/>
              <a:gd name="connsiteY10" fmla="*/ 411879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239973 w 11805804"/>
              <a:gd name="connsiteY10" fmla="*/ 185660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2510 w 11805804"/>
              <a:gd name="connsiteY0" fmla="*/ 313447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2510 w 11805804"/>
              <a:gd name="connsiteY15" fmla="*/ 313447 h 6867728"/>
              <a:gd name="connsiteX0" fmla="*/ 4891 w 11805804"/>
              <a:gd name="connsiteY0" fmla="*/ 320591 h 6867728"/>
              <a:gd name="connsiteX1" fmla="*/ 243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4891 w 11805804"/>
              <a:gd name="connsiteY0" fmla="*/ 320591 h 6867728"/>
              <a:gd name="connsiteX1" fmla="*/ 76255 w 11805804"/>
              <a:gd name="connsiteY1" fmla="*/ 81406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4891 w 11805804"/>
              <a:gd name="connsiteY0" fmla="*/ 320591 h 6867728"/>
              <a:gd name="connsiteX1" fmla="*/ 4817 w 11805804"/>
              <a:gd name="connsiteY1" fmla="*/ 9968 h 6867728"/>
              <a:gd name="connsiteX2" fmla="*/ 10411880 w 11805804"/>
              <a:gd name="connsiteY2" fmla="*/ 0 h 6867728"/>
              <a:gd name="connsiteX3" fmla="*/ 9545372 w 11805804"/>
              <a:gd name="connsiteY3" fmla="*/ 836579 h 6867728"/>
              <a:gd name="connsiteX4" fmla="*/ 10658314 w 11805804"/>
              <a:gd name="connsiteY4" fmla="*/ 1911067 h 6867728"/>
              <a:gd name="connsiteX5" fmla="*/ 11786349 w 11805804"/>
              <a:gd name="connsiteY5" fmla="*/ 788359 h 6867728"/>
              <a:gd name="connsiteX6" fmla="*/ 11805804 w 11805804"/>
              <a:gd name="connsiteY6" fmla="*/ 6867308 h 6867728"/>
              <a:gd name="connsiteX7" fmla="*/ 2910 w 11805804"/>
              <a:gd name="connsiteY7" fmla="*/ 6867728 h 6867728"/>
              <a:gd name="connsiteX8" fmla="*/ 1747 w 11805804"/>
              <a:gd name="connsiteY8" fmla="*/ 696696 h 6867728"/>
              <a:gd name="connsiteX9" fmla="*/ 208700 w 11805804"/>
              <a:gd name="connsiteY9" fmla="*/ 489850 h 6867728"/>
              <a:gd name="connsiteX10" fmla="*/ 130436 w 11805804"/>
              <a:gd name="connsiteY10" fmla="*/ 409498 h 6867728"/>
              <a:gd name="connsiteX11" fmla="*/ 6105 w 11805804"/>
              <a:gd name="connsiteY11" fmla="*/ 530498 h 6867728"/>
              <a:gd name="connsiteX12" fmla="*/ 4805 w 11805804"/>
              <a:gd name="connsiteY12" fmla="*/ 472794 h 6867728"/>
              <a:gd name="connsiteX13" fmla="*/ 98478 w 11805804"/>
              <a:gd name="connsiteY13" fmla="*/ 381652 h 6867728"/>
              <a:gd name="connsiteX14" fmla="*/ 19874 w 11805804"/>
              <a:gd name="connsiteY14" fmla="*/ 305812 h 6867728"/>
              <a:gd name="connsiteX15" fmla="*/ 4891 w 1180580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177431 w 11802894"/>
              <a:gd name="connsiteY8" fmla="*/ 787183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7526 w 11802894"/>
              <a:gd name="connsiteY10" fmla="*/ 409498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50 h 6867728"/>
              <a:gd name="connsiteX10" fmla="*/ 122764 w 11802894"/>
              <a:gd name="connsiteY10" fmla="*/ 416642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3195 w 11802894"/>
              <a:gd name="connsiteY11" fmla="*/ 530498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16964 w 11802894"/>
              <a:gd name="connsiteY14" fmla="*/ 305812 h 6867728"/>
              <a:gd name="connsiteX15" fmla="*/ 1981 w 11802894"/>
              <a:gd name="connsiteY15" fmla="*/ 320591 h 6867728"/>
              <a:gd name="connsiteX0" fmla="*/ 1981 w 11802894"/>
              <a:gd name="connsiteY0" fmla="*/ 320591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20591 h 6867728"/>
              <a:gd name="connsiteX0" fmla="*/ 0 w 11812819"/>
              <a:gd name="connsiteY0" fmla="*/ 287253 h 6867728"/>
              <a:gd name="connsiteX1" fmla="*/ 11832 w 11812819"/>
              <a:gd name="connsiteY1" fmla="*/ 9968 h 6867728"/>
              <a:gd name="connsiteX2" fmla="*/ 10418895 w 11812819"/>
              <a:gd name="connsiteY2" fmla="*/ 0 h 6867728"/>
              <a:gd name="connsiteX3" fmla="*/ 9552387 w 11812819"/>
              <a:gd name="connsiteY3" fmla="*/ 836579 h 6867728"/>
              <a:gd name="connsiteX4" fmla="*/ 10665329 w 11812819"/>
              <a:gd name="connsiteY4" fmla="*/ 1911067 h 6867728"/>
              <a:gd name="connsiteX5" fmla="*/ 11793364 w 11812819"/>
              <a:gd name="connsiteY5" fmla="*/ 788359 h 6867728"/>
              <a:gd name="connsiteX6" fmla="*/ 11812819 w 11812819"/>
              <a:gd name="connsiteY6" fmla="*/ 6867308 h 6867728"/>
              <a:gd name="connsiteX7" fmla="*/ 9925 w 11812819"/>
              <a:gd name="connsiteY7" fmla="*/ 6867728 h 6867728"/>
              <a:gd name="connsiteX8" fmla="*/ 13525 w 11812819"/>
              <a:gd name="connsiteY8" fmla="*/ 687171 h 6867728"/>
              <a:gd name="connsiteX9" fmla="*/ 218096 w 11812819"/>
              <a:gd name="connsiteY9" fmla="*/ 487468 h 6867728"/>
              <a:gd name="connsiteX10" fmla="*/ 132689 w 11812819"/>
              <a:gd name="connsiteY10" fmla="*/ 416642 h 6867728"/>
              <a:gd name="connsiteX11" fmla="*/ 10739 w 11812819"/>
              <a:gd name="connsiteY11" fmla="*/ 535261 h 6867728"/>
              <a:gd name="connsiteX12" fmla="*/ 11820 w 11812819"/>
              <a:gd name="connsiteY12" fmla="*/ 472794 h 6867728"/>
              <a:gd name="connsiteX13" fmla="*/ 105493 w 11812819"/>
              <a:gd name="connsiteY13" fmla="*/ 381652 h 6867728"/>
              <a:gd name="connsiteX14" fmla="*/ 95945 w 11812819"/>
              <a:gd name="connsiteY14" fmla="*/ 234374 h 6867728"/>
              <a:gd name="connsiteX15" fmla="*/ 0 w 11812819"/>
              <a:gd name="connsiteY15" fmla="*/ 287253 h 6867728"/>
              <a:gd name="connsiteX0" fmla="*/ 1981 w 11802894"/>
              <a:gd name="connsiteY0" fmla="*/ 311066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11066 h 6867728"/>
              <a:gd name="connsiteX0" fmla="*/ 23412 w 11802894"/>
              <a:gd name="connsiteY0" fmla="*/ 258678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23412 w 11802894"/>
              <a:gd name="connsiteY15" fmla="*/ 258678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86020 w 11802894"/>
              <a:gd name="connsiteY14" fmla="*/ 234374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8171 w 11802894"/>
              <a:gd name="connsiteY9" fmla="*/ 4874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5790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517734 w 11802894"/>
              <a:gd name="connsiteY9" fmla="*/ 525568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87171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1981 w 11802894"/>
              <a:gd name="connsiteY0" fmla="*/ 313447 h 6867728"/>
              <a:gd name="connsiteX1" fmla="*/ 1907 w 11802894"/>
              <a:gd name="connsiteY1" fmla="*/ 9968 h 6867728"/>
              <a:gd name="connsiteX2" fmla="*/ 10408970 w 11802894"/>
              <a:gd name="connsiteY2" fmla="*/ 0 h 6867728"/>
              <a:gd name="connsiteX3" fmla="*/ 9542462 w 11802894"/>
              <a:gd name="connsiteY3" fmla="*/ 836579 h 6867728"/>
              <a:gd name="connsiteX4" fmla="*/ 10655404 w 11802894"/>
              <a:gd name="connsiteY4" fmla="*/ 1911067 h 6867728"/>
              <a:gd name="connsiteX5" fmla="*/ 11783439 w 11802894"/>
              <a:gd name="connsiteY5" fmla="*/ 788359 h 6867728"/>
              <a:gd name="connsiteX6" fmla="*/ 11802894 w 11802894"/>
              <a:gd name="connsiteY6" fmla="*/ 6867308 h 6867728"/>
              <a:gd name="connsiteX7" fmla="*/ 0 w 11802894"/>
              <a:gd name="connsiteY7" fmla="*/ 6867728 h 6867728"/>
              <a:gd name="connsiteX8" fmla="*/ 3600 w 11802894"/>
              <a:gd name="connsiteY8" fmla="*/ 691933 h 6867728"/>
              <a:gd name="connsiteX9" fmla="*/ 201028 w 11802894"/>
              <a:gd name="connsiteY9" fmla="*/ 489849 h 6867728"/>
              <a:gd name="connsiteX10" fmla="*/ 122764 w 11802894"/>
              <a:gd name="connsiteY10" fmla="*/ 416642 h 6867728"/>
              <a:gd name="connsiteX11" fmla="*/ 814 w 11802894"/>
              <a:gd name="connsiteY11" fmla="*/ 535261 h 6867728"/>
              <a:gd name="connsiteX12" fmla="*/ 1895 w 11802894"/>
              <a:gd name="connsiteY12" fmla="*/ 472794 h 6867728"/>
              <a:gd name="connsiteX13" fmla="*/ 95568 w 11802894"/>
              <a:gd name="connsiteY13" fmla="*/ 381652 h 6867728"/>
              <a:gd name="connsiteX14" fmla="*/ 21727 w 11802894"/>
              <a:gd name="connsiteY14" fmla="*/ 305811 h 6867728"/>
              <a:gd name="connsiteX15" fmla="*/ 1981 w 11802894"/>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6374 w 11803700"/>
              <a:gd name="connsiteY13" fmla="*/ 381652 h 6867728"/>
              <a:gd name="connsiteX14" fmla="*/ 22533 w 11803700"/>
              <a:gd name="connsiteY14" fmla="*/ 305811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1611 w 11803700"/>
              <a:gd name="connsiteY13" fmla="*/ 381652 h 6867728"/>
              <a:gd name="connsiteX14" fmla="*/ 22533 w 11803700"/>
              <a:gd name="connsiteY14" fmla="*/ 305811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5261 h 6867728"/>
              <a:gd name="connsiteX12" fmla="*/ 2701 w 11803700"/>
              <a:gd name="connsiteY12" fmla="*/ 472794 h 6867728"/>
              <a:gd name="connsiteX13" fmla="*/ 91611 w 11803700"/>
              <a:gd name="connsiteY13" fmla="*/ 381652 h 6867728"/>
              <a:gd name="connsiteX14" fmla="*/ 20152 w 11803700"/>
              <a:gd name="connsiteY14" fmla="*/ 301049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0152 w 11803700"/>
              <a:gd name="connsiteY14" fmla="*/ 301049 h 6867728"/>
              <a:gd name="connsiteX15" fmla="*/ 2787 w 11803700"/>
              <a:gd name="connsiteY15" fmla="*/ 313447 h 6867728"/>
              <a:gd name="connsiteX0" fmla="*/ 2787 w 11803700"/>
              <a:gd name="connsiteY0" fmla="*/ 313447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3447 h 6867728"/>
              <a:gd name="connsiteX0" fmla="*/ 2787 w 11803700"/>
              <a:gd name="connsiteY0" fmla="*/ 315829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1620 w 11803700"/>
              <a:gd name="connsiteY11" fmla="*/ 532880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5829 h 6867728"/>
              <a:gd name="connsiteX0" fmla="*/ 2787 w 11803700"/>
              <a:gd name="connsiteY0" fmla="*/ 315829 h 6867728"/>
              <a:gd name="connsiteX1" fmla="*/ 2713 w 11803700"/>
              <a:gd name="connsiteY1" fmla="*/ 9968 h 6867728"/>
              <a:gd name="connsiteX2" fmla="*/ 10409776 w 11803700"/>
              <a:gd name="connsiteY2" fmla="*/ 0 h 6867728"/>
              <a:gd name="connsiteX3" fmla="*/ 9543268 w 11803700"/>
              <a:gd name="connsiteY3" fmla="*/ 836579 h 6867728"/>
              <a:gd name="connsiteX4" fmla="*/ 10656210 w 11803700"/>
              <a:gd name="connsiteY4" fmla="*/ 1911067 h 6867728"/>
              <a:gd name="connsiteX5" fmla="*/ 11784245 w 11803700"/>
              <a:gd name="connsiteY5" fmla="*/ 788359 h 6867728"/>
              <a:gd name="connsiteX6" fmla="*/ 11803700 w 11803700"/>
              <a:gd name="connsiteY6" fmla="*/ 6867308 h 6867728"/>
              <a:gd name="connsiteX7" fmla="*/ 806 w 11803700"/>
              <a:gd name="connsiteY7" fmla="*/ 6867728 h 6867728"/>
              <a:gd name="connsiteX8" fmla="*/ 2024 w 11803700"/>
              <a:gd name="connsiteY8" fmla="*/ 691933 h 6867728"/>
              <a:gd name="connsiteX9" fmla="*/ 201834 w 11803700"/>
              <a:gd name="connsiteY9" fmla="*/ 489849 h 6867728"/>
              <a:gd name="connsiteX10" fmla="*/ 123570 w 11803700"/>
              <a:gd name="connsiteY10" fmla="*/ 416642 h 6867728"/>
              <a:gd name="connsiteX11" fmla="*/ 27814 w 11803700"/>
              <a:gd name="connsiteY11" fmla="*/ 563836 h 6867728"/>
              <a:gd name="connsiteX12" fmla="*/ 2701 w 11803700"/>
              <a:gd name="connsiteY12" fmla="*/ 472794 h 6867728"/>
              <a:gd name="connsiteX13" fmla="*/ 91611 w 11803700"/>
              <a:gd name="connsiteY13" fmla="*/ 381652 h 6867728"/>
              <a:gd name="connsiteX14" fmla="*/ 22533 w 11803700"/>
              <a:gd name="connsiteY14" fmla="*/ 303430 h 6867728"/>
              <a:gd name="connsiteX15" fmla="*/ 2787 w 11803700"/>
              <a:gd name="connsiteY15" fmla="*/ 315829 h 6867728"/>
              <a:gd name="connsiteX0" fmla="*/ 3578 w 11804491"/>
              <a:gd name="connsiteY0" fmla="*/ 315829 h 6867728"/>
              <a:gd name="connsiteX1" fmla="*/ 3504 w 11804491"/>
              <a:gd name="connsiteY1" fmla="*/ 9968 h 6867728"/>
              <a:gd name="connsiteX2" fmla="*/ 10410567 w 11804491"/>
              <a:gd name="connsiteY2" fmla="*/ 0 h 6867728"/>
              <a:gd name="connsiteX3" fmla="*/ 9544059 w 11804491"/>
              <a:gd name="connsiteY3" fmla="*/ 836579 h 6867728"/>
              <a:gd name="connsiteX4" fmla="*/ 10657001 w 11804491"/>
              <a:gd name="connsiteY4" fmla="*/ 1911067 h 6867728"/>
              <a:gd name="connsiteX5" fmla="*/ 11785036 w 11804491"/>
              <a:gd name="connsiteY5" fmla="*/ 788359 h 6867728"/>
              <a:gd name="connsiteX6" fmla="*/ 11804491 w 11804491"/>
              <a:gd name="connsiteY6" fmla="*/ 6867308 h 6867728"/>
              <a:gd name="connsiteX7" fmla="*/ 1597 w 11804491"/>
              <a:gd name="connsiteY7" fmla="*/ 6867728 h 6867728"/>
              <a:gd name="connsiteX8" fmla="*/ 2815 w 11804491"/>
              <a:gd name="connsiteY8" fmla="*/ 691933 h 6867728"/>
              <a:gd name="connsiteX9" fmla="*/ 202625 w 11804491"/>
              <a:gd name="connsiteY9" fmla="*/ 489849 h 6867728"/>
              <a:gd name="connsiteX10" fmla="*/ 124361 w 11804491"/>
              <a:gd name="connsiteY10" fmla="*/ 416642 h 6867728"/>
              <a:gd name="connsiteX11" fmla="*/ 30 w 11804491"/>
              <a:gd name="connsiteY11" fmla="*/ 542405 h 6867728"/>
              <a:gd name="connsiteX12" fmla="*/ 3492 w 11804491"/>
              <a:gd name="connsiteY12" fmla="*/ 472794 h 6867728"/>
              <a:gd name="connsiteX13" fmla="*/ 92402 w 11804491"/>
              <a:gd name="connsiteY13" fmla="*/ 381652 h 6867728"/>
              <a:gd name="connsiteX14" fmla="*/ 23324 w 11804491"/>
              <a:gd name="connsiteY14" fmla="*/ 303430 h 6867728"/>
              <a:gd name="connsiteX15" fmla="*/ 3578 w 11804491"/>
              <a:gd name="connsiteY15" fmla="*/ 315829 h 6867728"/>
              <a:gd name="connsiteX0" fmla="*/ 3578 w 11804491"/>
              <a:gd name="connsiteY0" fmla="*/ 315829 h 6867728"/>
              <a:gd name="connsiteX1" fmla="*/ 3504 w 11804491"/>
              <a:gd name="connsiteY1" fmla="*/ 9968 h 6867728"/>
              <a:gd name="connsiteX2" fmla="*/ 10410567 w 11804491"/>
              <a:gd name="connsiteY2" fmla="*/ 0 h 6867728"/>
              <a:gd name="connsiteX3" fmla="*/ 9544059 w 11804491"/>
              <a:gd name="connsiteY3" fmla="*/ 836579 h 6867728"/>
              <a:gd name="connsiteX4" fmla="*/ 10657001 w 11804491"/>
              <a:gd name="connsiteY4" fmla="*/ 1911067 h 6867728"/>
              <a:gd name="connsiteX5" fmla="*/ 11785036 w 11804491"/>
              <a:gd name="connsiteY5" fmla="*/ 788359 h 6867728"/>
              <a:gd name="connsiteX6" fmla="*/ 11804491 w 11804491"/>
              <a:gd name="connsiteY6" fmla="*/ 6867308 h 6867728"/>
              <a:gd name="connsiteX7" fmla="*/ 1597 w 11804491"/>
              <a:gd name="connsiteY7" fmla="*/ 6867728 h 6867728"/>
              <a:gd name="connsiteX8" fmla="*/ 2815 w 11804491"/>
              <a:gd name="connsiteY8" fmla="*/ 691933 h 6867728"/>
              <a:gd name="connsiteX9" fmla="*/ 202625 w 11804491"/>
              <a:gd name="connsiteY9" fmla="*/ 489849 h 6867728"/>
              <a:gd name="connsiteX10" fmla="*/ 124361 w 11804491"/>
              <a:gd name="connsiteY10" fmla="*/ 416642 h 6867728"/>
              <a:gd name="connsiteX11" fmla="*/ 30 w 11804491"/>
              <a:gd name="connsiteY11" fmla="*/ 542405 h 6867728"/>
              <a:gd name="connsiteX12" fmla="*/ 3492 w 11804491"/>
              <a:gd name="connsiteY12" fmla="*/ 472794 h 6867728"/>
              <a:gd name="connsiteX13" fmla="*/ 92402 w 11804491"/>
              <a:gd name="connsiteY13" fmla="*/ 381652 h 6867728"/>
              <a:gd name="connsiteX14" fmla="*/ 20943 w 11804491"/>
              <a:gd name="connsiteY14" fmla="*/ 303430 h 6867728"/>
              <a:gd name="connsiteX15" fmla="*/ 3578 w 1180449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6383 w 11803701"/>
              <a:gd name="connsiteY11" fmla="*/ 532880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20153 w 11803701"/>
              <a:gd name="connsiteY14" fmla="*/ 303430 h 6867728"/>
              <a:gd name="connsiteX15" fmla="*/ 2788 w 11803701"/>
              <a:gd name="connsiteY15" fmla="*/ 315829 h 6867728"/>
              <a:gd name="connsiteX0" fmla="*/ 2788 w 11803701"/>
              <a:gd name="connsiteY0" fmla="*/ 315829 h 6867728"/>
              <a:gd name="connsiteX1" fmla="*/ 2714 w 11803701"/>
              <a:gd name="connsiteY1" fmla="*/ 9968 h 6867728"/>
              <a:gd name="connsiteX2" fmla="*/ 10409777 w 11803701"/>
              <a:gd name="connsiteY2" fmla="*/ 0 h 6867728"/>
              <a:gd name="connsiteX3" fmla="*/ 9543269 w 11803701"/>
              <a:gd name="connsiteY3" fmla="*/ 836579 h 6867728"/>
              <a:gd name="connsiteX4" fmla="*/ 10656211 w 11803701"/>
              <a:gd name="connsiteY4" fmla="*/ 1911067 h 6867728"/>
              <a:gd name="connsiteX5" fmla="*/ 11784246 w 11803701"/>
              <a:gd name="connsiteY5" fmla="*/ 788359 h 6867728"/>
              <a:gd name="connsiteX6" fmla="*/ 11803701 w 11803701"/>
              <a:gd name="connsiteY6" fmla="*/ 6867308 h 6867728"/>
              <a:gd name="connsiteX7" fmla="*/ 807 w 11803701"/>
              <a:gd name="connsiteY7" fmla="*/ 6867728 h 6867728"/>
              <a:gd name="connsiteX8" fmla="*/ 2025 w 11803701"/>
              <a:gd name="connsiteY8" fmla="*/ 691933 h 6867728"/>
              <a:gd name="connsiteX9" fmla="*/ 201835 w 11803701"/>
              <a:gd name="connsiteY9" fmla="*/ 489849 h 6867728"/>
              <a:gd name="connsiteX10" fmla="*/ 123571 w 11803701"/>
              <a:gd name="connsiteY10" fmla="*/ 416642 h 6867728"/>
              <a:gd name="connsiteX11" fmla="*/ 1621 w 11803701"/>
              <a:gd name="connsiteY11" fmla="*/ 535262 h 6867728"/>
              <a:gd name="connsiteX12" fmla="*/ 2702 w 11803701"/>
              <a:gd name="connsiteY12" fmla="*/ 472794 h 6867728"/>
              <a:gd name="connsiteX13" fmla="*/ 91612 w 11803701"/>
              <a:gd name="connsiteY13" fmla="*/ 381652 h 6867728"/>
              <a:gd name="connsiteX14" fmla="*/ 17772 w 11803701"/>
              <a:gd name="connsiteY14" fmla="*/ 303430 h 6867728"/>
              <a:gd name="connsiteX15" fmla="*/ 2788 w 11803701"/>
              <a:gd name="connsiteY15" fmla="*/ 315829 h 6867728"/>
              <a:gd name="connsiteX0" fmla="*/ 11506 w 11812419"/>
              <a:gd name="connsiteY0" fmla="*/ 315829 h 6867308"/>
              <a:gd name="connsiteX1" fmla="*/ 11432 w 11812419"/>
              <a:gd name="connsiteY1" fmla="*/ 9968 h 6867308"/>
              <a:gd name="connsiteX2" fmla="*/ 10418495 w 11812419"/>
              <a:gd name="connsiteY2" fmla="*/ 0 h 6867308"/>
              <a:gd name="connsiteX3" fmla="*/ 9551987 w 11812419"/>
              <a:gd name="connsiteY3" fmla="*/ 836579 h 6867308"/>
              <a:gd name="connsiteX4" fmla="*/ 10664929 w 11812419"/>
              <a:gd name="connsiteY4" fmla="*/ 1911067 h 6867308"/>
              <a:gd name="connsiteX5" fmla="*/ 11792964 w 11812419"/>
              <a:gd name="connsiteY5" fmla="*/ 788359 h 6867308"/>
              <a:gd name="connsiteX6" fmla="*/ 11812419 w 11812419"/>
              <a:gd name="connsiteY6" fmla="*/ 6867308 h 6867308"/>
              <a:gd name="connsiteX7" fmla="*/ 0 w 11812419"/>
              <a:gd name="connsiteY7" fmla="*/ 4810328 h 6867308"/>
              <a:gd name="connsiteX8" fmla="*/ 10743 w 11812419"/>
              <a:gd name="connsiteY8" fmla="*/ 691933 h 6867308"/>
              <a:gd name="connsiteX9" fmla="*/ 210553 w 11812419"/>
              <a:gd name="connsiteY9" fmla="*/ 489849 h 6867308"/>
              <a:gd name="connsiteX10" fmla="*/ 132289 w 11812419"/>
              <a:gd name="connsiteY10" fmla="*/ 416642 h 6867308"/>
              <a:gd name="connsiteX11" fmla="*/ 10339 w 11812419"/>
              <a:gd name="connsiteY11" fmla="*/ 535262 h 6867308"/>
              <a:gd name="connsiteX12" fmla="*/ 11420 w 11812419"/>
              <a:gd name="connsiteY12" fmla="*/ 472794 h 6867308"/>
              <a:gd name="connsiteX13" fmla="*/ 100330 w 11812419"/>
              <a:gd name="connsiteY13" fmla="*/ 381652 h 6867308"/>
              <a:gd name="connsiteX14" fmla="*/ 26490 w 11812419"/>
              <a:gd name="connsiteY14" fmla="*/ 303430 h 6867308"/>
              <a:gd name="connsiteX15" fmla="*/ 11506 w 11812419"/>
              <a:gd name="connsiteY15" fmla="*/ 315829 h 6867308"/>
              <a:gd name="connsiteX0" fmla="*/ 11506 w 11812419"/>
              <a:gd name="connsiteY0" fmla="*/ 315829 h 4810328"/>
              <a:gd name="connsiteX1" fmla="*/ 11432 w 11812419"/>
              <a:gd name="connsiteY1" fmla="*/ 9968 h 4810328"/>
              <a:gd name="connsiteX2" fmla="*/ 10418495 w 11812419"/>
              <a:gd name="connsiteY2" fmla="*/ 0 h 4810328"/>
              <a:gd name="connsiteX3" fmla="*/ 9551987 w 11812419"/>
              <a:gd name="connsiteY3" fmla="*/ 836579 h 4810328"/>
              <a:gd name="connsiteX4" fmla="*/ 10664929 w 11812419"/>
              <a:gd name="connsiteY4" fmla="*/ 1911067 h 4810328"/>
              <a:gd name="connsiteX5" fmla="*/ 11792964 w 11812419"/>
              <a:gd name="connsiteY5" fmla="*/ 788359 h 4810328"/>
              <a:gd name="connsiteX6" fmla="*/ 11812419 w 11812419"/>
              <a:gd name="connsiteY6" fmla="*/ 4809908 h 4810328"/>
              <a:gd name="connsiteX7" fmla="*/ 0 w 11812419"/>
              <a:gd name="connsiteY7" fmla="*/ 4810328 h 4810328"/>
              <a:gd name="connsiteX8" fmla="*/ 10743 w 11812419"/>
              <a:gd name="connsiteY8" fmla="*/ 691933 h 4810328"/>
              <a:gd name="connsiteX9" fmla="*/ 210553 w 11812419"/>
              <a:gd name="connsiteY9" fmla="*/ 489849 h 4810328"/>
              <a:gd name="connsiteX10" fmla="*/ 132289 w 11812419"/>
              <a:gd name="connsiteY10" fmla="*/ 416642 h 4810328"/>
              <a:gd name="connsiteX11" fmla="*/ 10339 w 11812419"/>
              <a:gd name="connsiteY11" fmla="*/ 535262 h 4810328"/>
              <a:gd name="connsiteX12" fmla="*/ 11420 w 11812419"/>
              <a:gd name="connsiteY12" fmla="*/ 472794 h 4810328"/>
              <a:gd name="connsiteX13" fmla="*/ 100330 w 11812419"/>
              <a:gd name="connsiteY13" fmla="*/ 381652 h 4810328"/>
              <a:gd name="connsiteX14" fmla="*/ 26490 w 11812419"/>
              <a:gd name="connsiteY14" fmla="*/ 303430 h 4810328"/>
              <a:gd name="connsiteX15" fmla="*/ 11506 w 11812419"/>
              <a:gd name="connsiteY15" fmla="*/ 315829 h 4810328"/>
              <a:gd name="connsiteX0" fmla="*/ 1231 w 11802144"/>
              <a:gd name="connsiteY0" fmla="*/ 315829 h 4809908"/>
              <a:gd name="connsiteX1" fmla="*/ 1157 w 11802144"/>
              <a:gd name="connsiteY1" fmla="*/ 9968 h 4809908"/>
              <a:gd name="connsiteX2" fmla="*/ 10408220 w 11802144"/>
              <a:gd name="connsiteY2" fmla="*/ 0 h 4809908"/>
              <a:gd name="connsiteX3" fmla="*/ 9541712 w 11802144"/>
              <a:gd name="connsiteY3" fmla="*/ 836579 h 4809908"/>
              <a:gd name="connsiteX4" fmla="*/ 10654654 w 11802144"/>
              <a:gd name="connsiteY4" fmla="*/ 1911067 h 4809908"/>
              <a:gd name="connsiteX5" fmla="*/ 11782689 w 11802144"/>
              <a:gd name="connsiteY5" fmla="*/ 788359 h 4809908"/>
              <a:gd name="connsiteX6" fmla="*/ 11802144 w 11802144"/>
              <a:gd name="connsiteY6" fmla="*/ 4809908 h 4809908"/>
              <a:gd name="connsiteX7" fmla="*/ 551700 w 11802144"/>
              <a:gd name="connsiteY7" fmla="*/ 4600778 h 4809908"/>
              <a:gd name="connsiteX8" fmla="*/ 468 w 11802144"/>
              <a:gd name="connsiteY8" fmla="*/ 691933 h 4809908"/>
              <a:gd name="connsiteX9" fmla="*/ 200278 w 11802144"/>
              <a:gd name="connsiteY9" fmla="*/ 489849 h 4809908"/>
              <a:gd name="connsiteX10" fmla="*/ 122014 w 11802144"/>
              <a:gd name="connsiteY10" fmla="*/ 416642 h 4809908"/>
              <a:gd name="connsiteX11" fmla="*/ 64 w 11802144"/>
              <a:gd name="connsiteY11" fmla="*/ 535262 h 4809908"/>
              <a:gd name="connsiteX12" fmla="*/ 1145 w 11802144"/>
              <a:gd name="connsiteY12" fmla="*/ 472794 h 4809908"/>
              <a:gd name="connsiteX13" fmla="*/ 90055 w 11802144"/>
              <a:gd name="connsiteY13" fmla="*/ 381652 h 4809908"/>
              <a:gd name="connsiteX14" fmla="*/ 16215 w 11802144"/>
              <a:gd name="connsiteY14" fmla="*/ 303430 h 4809908"/>
              <a:gd name="connsiteX15" fmla="*/ 1231 w 11802144"/>
              <a:gd name="connsiteY15" fmla="*/ 315829 h 4809908"/>
              <a:gd name="connsiteX0" fmla="*/ 2008 w 11802921"/>
              <a:gd name="connsiteY0" fmla="*/ 315829 h 4819853"/>
              <a:gd name="connsiteX1" fmla="*/ 1934 w 11802921"/>
              <a:gd name="connsiteY1" fmla="*/ 9968 h 4819853"/>
              <a:gd name="connsiteX2" fmla="*/ 10408997 w 11802921"/>
              <a:gd name="connsiteY2" fmla="*/ 0 h 4819853"/>
              <a:gd name="connsiteX3" fmla="*/ 9542489 w 11802921"/>
              <a:gd name="connsiteY3" fmla="*/ 836579 h 4819853"/>
              <a:gd name="connsiteX4" fmla="*/ 10655431 w 11802921"/>
              <a:gd name="connsiteY4" fmla="*/ 1911067 h 4819853"/>
              <a:gd name="connsiteX5" fmla="*/ 11783466 w 11802921"/>
              <a:gd name="connsiteY5" fmla="*/ 788359 h 4819853"/>
              <a:gd name="connsiteX6" fmla="*/ 11802921 w 11802921"/>
              <a:gd name="connsiteY6" fmla="*/ 4809908 h 4819853"/>
              <a:gd name="connsiteX7" fmla="*/ 9552 w 11802921"/>
              <a:gd name="connsiteY7" fmla="*/ 4819853 h 4819853"/>
              <a:gd name="connsiteX8" fmla="*/ 1245 w 11802921"/>
              <a:gd name="connsiteY8" fmla="*/ 691933 h 4819853"/>
              <a:gd name="connsiteX9" fmla="*/ 201055 w 11802921"/>
              <a:gd name="connsiteY9" fmla="*/ 489849 h 4819853"/>
              <a:gd name="connsiteX10" fmla="*/ 122791 w 11802921"/>
              <a:gd name="connsiteY10" fmla="*/ 416642 h 4819853"/>
              <a:gd name="connsiteX11" fmla="*/ 841 w 11802921"/>
              <a:gd name="connsiteY11" fmla="*/ 535262 h 4819853"/>
              <a:gd name="connsiteX12" fmla="*/ 1922 w 11802921"/>
              <a:gd name="connsiteY12" fmla="*/ 472794 h 4819853"/>
              <a:gd name="connsiteX13" fmla="*/ 90832 w 11802921"/>
              <a:gd name="connsiteY13" fmla="*/ 381652 h 4819853"/>
              <a:gd name="connsiteX14" fmla="*/ 16992 w 11802921"/>
              <a:gd name="connsiteY14" fmla="*/ 303430 h 4819853"/>
              <a:gd name="connsiteX15" fmla="*/ 2008 w 11802921"/>
              <a:gd name="connsiteY15" fmla="*/ 315829 h 4819853"/>
              <a:gd name="connsiteX0" fmla="*/ 1442 w 11802355"/>
              <a:gd name="connsiteY0" fmla="*/ 315829 h 4809925"/>
              <a:gd name="connsiteX1" fmla="*/ 1368 w 11802355"/>
              <a:gd name="connsiteY1" fmla="*/ 9968 h 4809925"/>
              <a:gd name="connsiteX2" fmla="*/ 10408431 w 11802355"/>
              <a:gd name="connsiteY2" fmla="*/ 0 h 4809925"/>
              <a:gd name="connsiteX3" fmla="*/ 9541923 w 11802355"/>
              <a:gd name="connsiteY3" fmla="*/ 836579 h 4809925"/>
              <a:gd name="connsiteX4" fmla="*/ 10654865 w 11802355"/>
              <a:gd name="connsiteY4" fmla="*/ 1911067 h 4809925"/>
              <a:gd name="connsiteX5" fmla="*/ 11782900 w 11802355"/>
              <a:gd name="connsiteY5" fmla="*/ 788359 h 4809925"/>
              <a:gd name="connsiteX6" fmla="*/ 11802355 w 11802355"/>
              <a:gd name="connsiteY6" fmla="*/ 4809908 h 4809925"/>
              <a:gd name="connsiteX7" fmla="*/ 30006 w 11802355"/>
              <a:gd name="connsiteY7" fmla="*/ 4336377 h 4809925"/>
              <a:gd name="connsiteX8" fmla="*/ 679 w 11802355"/>
              <a:gd name="connsiteY8" fmla="*/ 691933 h 4809925"/>
              <a:gd name="connsiteX9" fmla="*/ 200489 w 11802355"/>
              <a:gd name="connsiteY9" fmla="*/ 489849 h 4809925"/>
              <a:gd name="connsiteX10" fmla="*/ 122225 w 11802355"/>
              <a:gd name="connsiteY10" fmla="*/ 416642 h 4809925"/>
              <a:gd name="connsiteX11" fmla="*/ 275 w 11802355"/>
              <a:gd name="connsiteY11" fmla="*/ 535262 h 4809925"/>
              <a:gd name="connsiteX12" fmla="*/ 1356 w 11802355"/>
              <a:gd name="connsiteY12" fmla="*/ 472794 h 4809925"/>
              <a:gd name="connsiteX13" fmla="*/ 90266 w 11802355"/>
              <a:gd name="connsiteY13" fmla="*/ 381652 h 4809925"/>
              <a:gd name="connsiteX14" fmla="*/ 16426 w 11802355"/>
              <a:gd name="connsiteY14" fmla="*/ 303430 h 4809925"/>
              <a:gd name="connsiteX15" fmla="*/ 1442 w 11802355"/>
              <a:gd name="connsiteY15" fmla="*/ 315829 h 4809925"/>
              <a:gd name="connsiteX0" fmla="*/ 1442 w 11782900"/>
              <a:gd name="connsiteY0" fmla="*/ 315829 h 4378984"/>
              <a:gd name="connsiteX1" fmla="*/ 1368 w 11782900"/>
              <a:gd name="connsiteY1" fmla="*/ 9968 h 4378984"/>
              <a:gd name="connsiteX2" fmla="*/ 10408431 w 11782900"/>
              <a:gd name="connsiteY2" fmla="*/ 0 h 4378984"/>
              <a:gd name="connsiteX3" fmla="*/ 9541923 w 11782900"/>
              <a:gd name="connsiteY3" fmla="*/ 836579 h 4378984"/>
              <a:gd name="connsiteX4" fmla="*/ 10654865 w 11782900"/>
              <a:gd name="connsiteY4" fmla="*/ 1911067 h 4378984"/>
              <a:gd name="connsiteX5" fmla="*/ 11782900 w 11782900"/>
              <a:gd name="connsiteY5" fmla="*/ 788359 h 4378984"/>
              <a:gd name="connsiteX6" fmla="*/ 11770824 w 11782900"/>
              <a:gd name="connsiteY6" fmla="*/ 4378984 h 4378984"/>
              <a:gd name="connsiteX7" fmla="*/ 30006 w 11782900"/>
              <a:gd name="connsiteY7" fmla="*/ 4336377 h 4378984"/>
              <a:gd name="connsiteX8" fmla="*/ 679 w 11782900"/>
              <a:gd name="connsiteY8" fmla="*/ 691933 h 4378984"/>
              <a:gd name="connsiteX9" fmla="*/ 200489 w 11782900"/>
              <a:gd name="connsiteY9" fmla="*/ 489849 h 4378984"/>
              <a:gd name="connsiteX10" fmla="*/ 122225 w 11782900"/>
              <a:gd name="connsiteY10" fmla="*/ 416642 h 4378984"/>
              <a:gd name="connsiteX11" fmla="*/ 275 w 11782900"/>
              <a:gd name="connsiteY11" fmla="*/ 535262 h 4378984"/>
              <a:gd name="connsiteX12" fmla="*/ 1356 w 11782900"/>
              <a:gd name="connsiteY12" fmla="*/ 472794 h 4378984"/>
              <a:gd name="connsiteX13" fmla="*/ 90266 w 11782900"/>
              <a:gd name="connsiteY13" fmla="*/ 381652 h 4378984"/>
              <a:gd name="connsiteX14" fmla="*/ 16426 w 11782900"/>
              <a:gd name="connsiteY14" fmla="*/ 303430 h 4378984"/>
              <a:gd name="connsiteX15" fmla="*/ 1442 w 11782900"/>
              <a:gd name="connsiteY15" fmla="*/ 315829 h 4378984"/>
              <a:gd name="connsiteX0" fmla="*/ 1442 w 11782900"/>
              <a:gd name="connsiteY0" fmla="*/ 315829 h 4336377"/>
              <a:gd name="connsiteX1" fmla="*/ 1368 w 11782900"/>
              <a:gd name="connsiteY1" fmla="*/ 9968 h 4336377"/>
              <a:gd name="connsiteX2" fmla="*/ 10408431 w 11782900"/>
              <a:gd name="connsiteY2" fmla="*/ 0 h 4336377"/>
              <a:gd name="connsiteX3" fmla="*/ 9541923 w 11782900"/>
              <a:gd name="connsiteY3" fmla="*/ 836579 h 4336377"/>
              <a:gd name="connsiteX4" fmla="*/ 10654865 w 11782900"/>
              <a:gd name="connsiteY4" fmla="*/ 1911067 h 4336377"/>
              <a:gd name="connsiteX5" fmla="*/ 11782900 w 11782900"/>
              <a:gd name="connsiteY5" fmla="*/ 788359 h 4336377"/>
              <a:gd name="connsiteX6" fmla="*/ 11781335 w 11782900"/>
              <a:gd name="connsiteY6" fmla="*/ 4315922 h 4336377"/>
              <a:gd name="connsiteX7" fmla="*/ 30006 w 11782900"/>
              <a:gd name="connsiteY7" fmla="*/ 4336377 h 4336377"/>
              <a:gd name="connsiteX8" fmla="*/ 679 w 11782900"/>
              <a:gd name="connsiteY8" fmla="*/ 691933 h 4336377"/>
              <a:gd name="connsiteX9" fmla="*/ 200489 w 11782900"/>
              <a:gd name="connsiteY9" fmla="*/ 489849 h 4336377"/>
              <a:gd name="connsiteX10" fmla="*/ 122225 w 11782900"/>
              <a:gd name="connsiteY10" fmla="*/ 416642 h 4336377"/>
              <a:gd name="connsiteX11" fmla="*/ 275 w 11782900"/>
              <a:gd name="connsiteY11" fmla="*/ 535262 h 4336377"/>
              <a:gd name="connsiteX12" fmla="*/ 1356 w 11782900"/>
              <a:gd name="connsiteY12" fmla="*/ 472794 h 4336377"/>
              <a:gd name="connsiteX13" fmla="*/ 90266 w 11782900"/>
              <a:gd name="connsiteY13" fmla="*/ 381652 h 4336377"/>
              <a:gd name="connsiteX14" fmla="*/ 16426 w 11782900"/>
              <a:gd name="connsiteY14" fmla="*/ 303430 h 4336377"/>
              <a:gd name="connsiteX15" fmla="*/ 1442 w 11782900"/>
              <a:gd name="connsiteY15" fmla="*/ 315829 h 4336377"/>
              <a:gd name="connsiteX0" fmla="*/ 1442 w 11782900"/>
              <a:gd name="connsiteY0" fmla="*/ 315829 h 4336377"/>
              <a:gd name="connsiteX1" fmla="*/ 1368 w 11782900"/>
              <a:gd name="connsiteY1" fmla="*/ 9968 h 4336377"/>
              <a:gd name="connsiteX2" fmla="*/ 10408431 w 11782900"/>
              <a:gd name="connsiteY2" fmla="*/ 0 h 4336377"/>
              <a:gd name="connsiteX3" fmla="*/ 9541923 w 11782900"/>
              <a:gd name="connsiteY3" fmla="*/ 836579 h 4336377"/>
              <a:gd name="connsiteX4" fmla="*/ 10654865 w 11782900"/>
              <a:gd name="connsiteY4" fmla="*/ 1911067 h 4336377"/>
              <a:gd name="connsiteX5" fmla="*/ 11782900 w 11782900"/>
              <a:gd name="connsiteY5" fmla="*/ 788359 h 4336377"/>
              <a:gd name="connsiteX6" fmla="*/ 11781335 w 11782900"/>
              <a:gd name="connsiteY6" fmla="*/ 4326432 h 4336377"/>
              <a:gd name="connsiteX7" fmla="*/ 30006 w 11782900"/>
              <a:gd name="connsiteY7" fmla="*/ 4336377 h 4336377"/>
              <a:gd name="connsiteX8" fmla="*/ 679 w 11782900"/>
              <a:gd name="connsiteY8" fmla="*/ 691933 h 4336377"/>
              <a:gd name="connsiteX9" fmla="*/ 200489 w 11782900"/>
              <a:gd name="connsiteY9" fmla="*/ 489849 h 4336377"/>
              <a:gd name="connsiteX10" fmla="*/ 122225 w 11782900"/>
              <a:gd name="connsiteY10" fmla="*/ 416642 h 4336377"/>
              <a:gd name="connsiteX11" fmla="*/ 275 w 11782900"/>
              <a:gd name="connsiteY11" fmla="*/ 535262 h 4336377"/>
              <a:gd name="connsiteX12" fmla="*/ 1356 w 11782900"/>
              <a:gd name="connsiteY12" fmla="*/ 472794 h 4336377"/>
              <a:gd name="connsiteX13" fmla="*/ 90266 w 11782900"/>
              <a:gd name="connsiteY13" fmla="*/ 381652 h 4336377"/>
              <a:gd name="connsiteX14" fmla="*/ 16426 w 11782900"/>
              <a:gd name="connsiteY14" fmla="*/ 303430 h 4336377"/>
              <a:gd name="connsiteX15" fmla="*/ 1442 w 11782900"/>
              <a:gd name="connsiteY15" fmla="*/ 315829 h 4336377"/>
              <a:gd name="connsiteX0" fmla="*/ 1442 w 11782900"/>
              <a:gd name="connsiteY0" fmla="*/ 315829 h 4336377"/>
              <a:gd name="connsiteX1" fmla="*/ 1368 w 11782900"/>
              <a:gd name="connsiteY1" fmla="*/ 9968 h 4336377"/>
              <a:gd name="connsiteX2" fmla="*/ 10408431 w 11782900"/>
              <a:gd name="connsiteY2" fmla="*/ 0 h 4336377"/>
              <a:gd name="connsiteX3" fmla="*/ 9541923 w 11782900"/>
              <a:gd name="connsiteY3" fmla="*/ 836579 h 4336377"/>
              <a:gd name="connsiteX4" fmla="*/ 10654865 w 11782900"/>
              <a:gd name="connsiteY4" fmla="*/ 1911067 h 4336377"/>
              <a:gd name="connsiteX5" fmla="*/ 11782900 w 11782900"/>
              <a:gd name="connsiteY5" fmla="*/ 788359 h 4336377"/>
              <a:gd name="connsiteX6" fmla="*/ 11781335 w 11782900"/>
              <a:gd name="connsiteY6" fmla="*/ 4326432 h 4336377"/>
              <a:gd name="connsiteX7" fmla="*/ 30006 w 11782900"/>
              <a:gd name="connsiteY7" fmla="*/ 4336377 h 4336377"/>
              <a:gd name="connsiteX8" fmla="*/ 679 w 11782900"/>
              <a:gd name="connsiteY8" fmla="*/ 691933 h 4336377"/>
              <a:gd name="connsiteX9" fmla="*/ 200489 w 11782900"/>
              <a:gd name="connsiteY9" fmla="*/ 489849 h 4336377"/>
              <a:gd name="connsiteX10" fmla="*/ 122225 w 11782900"/>
              <a:gd name="connsiteY10" fmla="*/ 416642 h 4336377"/>
              <a:gd name="connsiteX11" fmla="*/ 275 w 11782900"/>
              <a:gd name="connsiteY11" fmla="*/ 535262 h 4336377"/>
              <a:gd name="connsiteX12" fmla="*/ 1356 w 11782900"/>
              <a:gd name="connsiteY12" fmla="*/ 472794 h 4336377"/>
              <a:gd name="connsiteX13" fmla="*/ 90266 w 11782900"/>
              <a:gd name="connsiteY13" fmla="*/ 381652 h 4336377"/>
              <a:gd name="connsiteX14" fmla="*/ 16426 w 11782900"/>
              <a:gd name="connsiteY14" fmla="*/ 303430 h 4336377"/>
              <a:gd name="connsiteX15" fmla="*/ 1442 w 11782900"/>
              <a:gd name="connsiteY15" fmla="*/ 315829 h 4336377"/>
              <a:gd name="connsiteX0" fmla="*/ 2008 w 11783466"/>
              <a:gd name="connsiteY0" fmla="*/ 315829 h 4336377"/>
              <a:gd name="connsiteX1" fmla="*/ 1934 w 11783466"/>
              <a:gd name="connsiteY1" fmla="*/ 9968 h 4336377"/>
              <a:gd name="connsiteX2" fmla="*/ 10408997 w 11783466"/>
              <a:gd name="connsiteY2" fmla="*/ 0 h 4336377"/>
              <a:gd name="connsiteX3" fmla="*/ 9542489 w 11783466"/>
              <a:gd name="connsiteY3" fmla="*/ 836579 h 4336377"/>
              <a:gd name="connsiteX4" fmla="*/ 10655431 w 11783466"/>
              <a:gd name="connsiteY4" fmla="*/ 1911067 h 4336377"/>
              <a:gd name="connsiteX5" fmla="*/ 11783466 w 11783466"/>
              <a:gd name="connsiteY5" fmla="*/ 788359 h 4336377"/>
              <a:gd name="connsiteX6" fmla="*/ 11781901 w 11783466"/>
              <a:gd name="connsiteY6" fmla="*/ 4326432 h 4336377"/>
              <a:gd name="connsiteX7" fmla="*/ 9552 w 11783466"/>
              <a:gd name="connsiteY7" fmla="*/ 4336377 h 4336377"/>
              <a:gd name="connsiteX8" fmla="*/ 1245 w 11783466"/>
              <a:gd name="connsiteY8" fmla="*/ 691933 h 4336377"/>
              <a:gd name="connsiteX9" fmla="*/ 201055 w 11783466"/>
              <a:gd name="connsiteY9" fmla="*/ 489849 h 4336377"/>
              <a:gd name="connsiteX10" fmla="*/ 122791 w 11783466"/>
              <a:gd name="connsiteY10" fmla="*/ 416642 h 4336377"/>
              <a:gd name="connsiteX11" fmla="*/ 841 w 11783466"/>
              <a:gd name="connsiteY11" fmla="*/ 535262 h 4336377"/>
              <a:gd name="connsiteX12" fmla="*/ 1922 w 11783466"/>
              <a:gd name="connsiteY12" fmla="*/ 472794 h 4336377"/>
              <a:gd name="connsiteX13" fmla="*/ 90832 w 11783466"/>
              <a:gd name="connsiteY13" fmla="*/ 381652 h 4336377"/>
              <a:gd name="connsiteX14" fmla="*/ 16992 w 11783466"/>
              <a:gd name="connsiteY14" fmla="*/ 303430 h 4336377"/>
              <a:gd name="connsiteX15" fmla="*/ 2008 w 11783466"/>
              <a:gd name="connsiteY15" fmla="*/ 315829 h 433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783466" h="4336377">
                <a:moveTo>
                  <a:pt x="2008" y="315829"/>
                </a:moveTo>
                <a:cubicBezTo>
                  <a:pt x="1984" y="207526"/>
                  <a:pt x="1958" y="118271"/>
                  <a:pt x="1934" y="9968"/>
                </a:cubicBezTo>
                <a:lnTo>
                  <a:pt x="10408997" y="0"/>
                </a:lnTo>
                <a:lnTo>
                  <a:pt x="9542489" y="836579"/>
                </a:lnTo>
                <a:lnTo>
                  <a:pt x="10655431" y="1911067"/>
                </a:lnTo>
                <a:lnTo>
                  <a:pt x="11783466" y="788359"/>
                </a:lnTo>
                <a:cubicBezTo>
                  <a:pt x="11779441" y="1985234"/>
                  <a:pt x="11785926" y="3129557"/>
                  <a:pt x="11781901" y="4326432"/>
                </a:cubicBezTo>
                <a:lnTo>
                  <a:pt x="9552" y="4336377"/>
                </a:lnTo>
                <a:cubicBezTo>
                  <a:pt x="16037" y="2420028"/>
                  <a:pt x="-5240" y="2608282"/>
                  <a:pt x="1245" y="691933"/>
                </a:cubicBezTo>
                <a:lnTo>
                  <a:pt x="201055" y="489849"/>
                </a:lnTo>
                <a:lnTo>
                  <a:pt x="122791" y="416642"/>
                </a:lnTo>
                <a:lnTo>
                  <a:pt x="841" y="535262"/>
                </a:lnTo>
                <a:cubicBezTo>
                  <a:pt x="408" y="516027"/>
                  <a:pt x="2355" y="492029"/>
                  <a:pt x="1922" y="472794"/>
                </a:cubicBezTo>
                <a:lnTo>
                  <a:pt x="90832" y="381652"/>
                </a:lnTo>
                <a:lnTo>
                  <a:pt x="16992" y="303430"/>
                </a:lnTo>
                <a:lnTo>
                  <a:pt x="2008" y="315829"/>
                </a:lnTo>
                <a:close/>
              </a:path>
            </a:pathLst>
          </a:cu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7" name="Rectangle 16">
            <a:extLst>
              <a:ext uri="{FF2B5EF4-FFF2-40B4-BE49-F238E27FC236}">
                <a16:creationId xmlns:a16="http://schemas.microsoft.com/office/drawing/2014/main" id="{1EAB3220-1A1B-B015-0A9D-928F5F699CF2}"/>
              </a:ext>
            </a:extLst>
          </p:cNvPr>
          <p:cNvSpPr/>
          <p:nvPr userDrawn="1"/>
        </p:nvSpPr>
        <p:spPr>
          <a:xfrm>
            <a:off x="2855" y="0"/>
            <a:ext cx="428017"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3" name="Content Placeholder 2">
            <a:extLst>
              <a:ext uri="{FF2B5EF4-FFF2-40B4-BE49-F238E27FC236}">
                <a16:creationId xmlns:a16="http://schemas.microsoft.com/office/drawing/2014/main" id="{F76C3918-ADCC-B188-A799-582058B920CB}"/>
              </a:ext>
            </a:extLst>
          </p:cNvPr>
          <p:cNvSpPr>
            <a:spLocks noGrp="1"/>
          </p:cNvSpPr>
          <p:nvPr>
            <p:ph idx="1"/>
          </p:nvPr>
        </p:nvSpPr>
        <p:spPr>
          <a:xfrm>
            <a:off x="960000" y="4562479"/>
            <a:ext cx="11055537" cy="804713"/>
          </a:xfrm>
        </p:spPr>
        <p:txBody>
          <a:bodyPr>
            <a:normAutofit/>
          </a:bodyPr>
          <a:lstStyle>
            <a:lvl1pPr marL="0" indent="0">
              <a:buFontTx/>
              <a:buNone/>
              <a:defRPr sz="1600">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14" name="Group 13">
            <a:extLst>
              <a:ext uri="{FF2B5EF4-FFF2-40B4-BE49-F238E27FC236}">
                <a16:creationId xmlns:a16="http://schemas.microsoft.com/office/drawing/2014/main" id="{0F4F63CD-3BF5-D462-8690-48BA69FCA502}"/>
              </a:ext>
            </a:extLst>
          </p:cNvPr>
          <p:cNvGrpSpPr/>
          <p:nvPr userDrawn="1"/>
        </p:nvGrpSpPr>
        <p:grpSpPr>
          <a:xfrm rot="2700000">
            <a:off x="249075" y="329549"/>
            <a:ext cx="265664" cy="387147"/>
            <a:chOff x="2017138" y="377173"/>
            <a:chExt cx="265664" cy="387146"/>
          </a:xfrm>
        </p:grpSpPr>
        <p:sp>
          <p:nvSpPr>
            <p:cNvPr id="15" name="Rectangle 14">
              <a:extLst>
                <a:ext uri="{FF2B5EF4-FFF2-40B4-BE49-F238E27FC236}">
                  <a16:creationId xmlns:a16="http://schemas.microsoft.com/office/drawing/2014/main" id="{FA12B073-C528-784F-54AF-28980480F188}"/>
                </a:ext>
              </a:extLst>
            </p:cNvPr>
            <p:cNvSpPr/>
            <p:nvPr/>
          </p:nvSpPr>
          <p:spPr>
            <a:xfrm>
              <a:off x="2170604"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6" name="Rectangle 15">
              <a:extLst>
                <a:ext uri="{FF2B5EF4-FFF2-40B4-BE49-F238E27FC236}">
                  <a16:creationId xmlns:a16="http://schemas.microsoft.com/office/drawing/2014/main" id="{D6841EC8-6389-5F76-DAC5-65F56CD60369}"/>
                </a:ext>
              </a:extLst>
            </p:cNvPr>
            <p:cNvSpPr/>
            <p:nvPr/>
          </p:nvSpPr>
          <p:spPr>
            <a:xfrm>
              <a:off x="2017138"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18" name="TextBox 17">
            <a:extLst>
              <a:ext uri="{FF2B5EF4-FFF2-40B4-BE49-F238E27FC236}">
                <a16:creationId xmlns:a16="http://schemas.microsoft.com/office/drawing/2014/main" id="{29EF7507-EB92-8328-7A06-D50A52F42AE7}"/>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19" name="Footer Placeholder 4">
            <a:extLst>
              <a:ext uri="{FF2B5EF4-FFF2-40B4-BE49-F238E27FC236}">
                <a16:creationId xmlns:a16="http://schemas.microsoft.com/office/drawing/2014/main" id="{B6B6C09E-EFD9-DAAE-FD36-66A3070B41C2}"/>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2" name="Title 1">
            <a:extLst>
              <a:ext uri="{FF2B5EF4-FFF2-40B4-BE49-F238E27FC236}">
                <a16:creationId xmlns:a16="http://schemas.microsoft.com/office/drawing/2014/main" id="{82E50A44-C781-B968-B7D2-D7A9AAA32D6C}"/>
              </a:ext>
            </a:extLst>
          </p:cNvPr>
          <p:cNvSpPr>
            <a:spLocks noGrp="1"/>
          </p:cNvSpPr>
          <p:nvPr>
            <p:ph type="title"/>
          </p:nvPr>
        </p:nvSpPr>
        <p:spPr>
          <a:xfrm>
            <a:off x="900000" y="540000"/>
            <a:ext cx="8024560"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6" name="Subtitle 2">
            <a:extLst>
              <a:ext uri="{FF2B5EF4-FFF2-40B4-BE49-F238E27FC236}">
                <a16:creationId xmlns:a16="http://schemas.microsoft.com/office/drawing/2014/main" id="{A7A99D48-0F9E-C2AB-7335-00AF54E2B0D6}"/>
              </a:ext>
            </a:extLst>
          </p:cNvPr>
          <p:cNvSpPr>
            <a:spLocks noGrp="1"/>
          </p:cNvSpPr>
          <p:nvPr>
            <p:ph type="subTitle" idx="10"/>
          </p:nvPr>
        </p:nvSpPr>
        <p:spPr>
          <a:xfrm>
            <a:off x="900000" y="1080000"/>
            <a:ext cx="8024561"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2022177256"/>
      </p:ext>
    </p:extLst>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FC30D641-C6C0-5A93-E9B9-B47810BE818A}"/>
              </a:ext>
            </a:extLst>
          </p:cNvPr>
          <p:cNvSpPr>
            <a:spLocks noGrp="1"/>
          </p:cNvSpPr>
          <p:nvPr>
            <p:ph type="pic" idx="11"/>
          </p:nvPr>
        </p:nvSpPr>
        <p:spPr>
          <a:xfrm>
            <a:off x="1659824" y="2119968"/>
            <a:ext cx="2400000" cy="2400000"/>
          </a:xfrm>
          <a:prstGeom prst="ellipse">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7" name="Rectangle 16">
            <a:extLst>
              <a:ext uri="{FF2B5EF4-FFF2-40B4-BE49-F238E27FC236}">
                <a16:creationId xmlns:a16="http://schemas.microsoft.com/office/drawing/2014/main" id="{1EAB3220-1A1B-B015-0A9D-928F5F699CF2}"/>
              </a:ext>
            </a:extLst>
          </p:cNvPr>
          <p:cNvSpPr/>
          <p:nvPr userDrawn="1"/>
        </p:nvSpPr>
        <p:spPr>
          <a:xfrm>
            <a:off x="-7084" y="0"/>
            <a:ext cx="428017" cy="6858000"/>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3" name="Content Placeholder 2">
            <a:extLst>
              <a:ext uri="{FF2B5EF4-FFF2-40B4-BE49-F238E27FC236}">
                <a16:creationId xmlns:a16="http://schemas.microsoft.com/office/drawing/2014/main" id="{F76C3918-ADCC-B188-A799-582058B920CB}"/>
              </a:ext>
            </a:extLst>
          </p:cNvPr>
          <p:cNvSpPr>
            <a:spLocks noGrp="1"/>
          </p:cNvSpPr>
          <p:nvPr>
            <p:ph idx="1"/>
          </p:nvPr>
        </p:nvSpPr>
        <p:spPr>
          <a:xfrm>
            <a:off x="1407219" y="4866670"/>
            <a:ext cx="2905212" cy="945509"/>
          </a:xfrm>
        </p:spPr>
        <p:txBody>
          <a:bodyPr/>
          <a:lstStyle>
            <a:lvl1pPr marL="0" indent="0" algn="ctr">
              <a:buFontTx/>
              <a:buNone/>
              <a:defRPr>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14" name="Group 13">
            <a:extLst>
              <a:ext uri="{FF2B5EF4-FFF2-40B4-BE49-F238E27FC236}">
                <a16:creationId xmlns:a16="http://schemas.microsoft.com/office/drawing/2014/main" id="{0F4F63CD-3BF5-D462-8690-48BA69FCA502}"/>
              </a:ext>
            </a:extLst>
          </p:cNvPr>
          <p:cNvGrpSpPr/>
          <p:nvPr userDrawn="1"/>
        </p:nvGrpSpPr>
        <p:grpSpPr>
          <a:xfrm rot="2700000">
            <a:off x="249075" y="329549"/>
            <a:ext cx="265664" cy="387147"/>
            <a:chOff x="2017138" y="377173"/>
            <a:chExt cx="265664" cy="387146"/>
          </a:xfrm>
        </p:grpSpPr>
        <p:sp>
          <p:nvSpPr>
            <p:cNvPr id="15" name="Rectangle 14">
              <a:extLst>
                <a:ext uri="{FF2B5EF4-FFF2-40B4-BE49-F238E27FC236}">
                  <a16:creationId xmlns:a16="http://schemas.microsoft.com/office/drawing/2014/main" id="{FA12B073-C528-784F-54AF-28980480F188}"/>
                </a:ext>
              </a:extLst>
            </p:cNvPr>
            <p:cNvSpPr/>
            <p:nvPr/>
          </p:nvSpPr>
          <p:spPr>
            <a:xfrm>
              <a:off x="2170604"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6" name="Rectangle 15">
              <a:extLst>
                <a:ext uri="{FF2B5EF4-FFF2-40B4-BE49-F238E27FC236}">
                  <a16:creationId xmlns:a16="http://schemas.microsoft.com/office/drawing/2014/main" id="{D6841EC8-6389-5F76-DAC5-65F56CD60369}"/>
                </a:ext>
              </a:extLst>
            </p:cNvPr>
            <p:cNvSpPr/>
            <p:nvPr/>
          </p:nvSpPr>
          <p:spPr>
            <a:xfrm>
              <a:off x="2017138"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11" name="Picture Placeholder 2">
            <a:extLst>
              <a:ext uri="{FF2B5EF4-FFF2-40B4-BE49-F238E27FC236}">
                <a16:creationId xmlns:a16="http://schemas.microsoft.com/office/drawing/2014/main" id="{1DEF8890-0661-78AE-6AAC-37CDF28F6392}"/>
              </a:ext>
            </a:extLst>
          </p:cNvPr>
          <p:cNvSpPr>
            <a:spLocks noGrp="1"/>
          </p:cNvSpPr>
          <p:nvPr>
            <p:ph type="pic" idx="12"/>
          </p:nvPr>
        </p:nvSpPr>
        <p:spPr>
          <a:xfrm>
            <a:off x="5114041" y="2119968"/>
            <a:ext cx="2400000" cy="2400000"/>
          </a:xfrm>
          <a:prstGeom prst="ellipse">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8" name="Picture Placeholder 2">
            <a:extLst>
              <a:ext uri="{FF2B5EF4-FFF2-40B4-BE49-F238E27FC236}">
                <a16:creationId xmlns:a16="http://schemas.microsoft.com/office/drawing/2014/main" id="{67ACFB8E-1BA8-54BE-AF6C-3BA4D022AEDB}"/>
              </a:ext>
            </a:extLst>
          </p:cNvPr>
          <p:cNvSpPr>
            <a:spLocks noGrp="1"/>
          </p:cNvSpPr>
          <p:nvPr>
            <p:ph type="pic" idx="13"/>
          </p:nvPr>
        </p:nvSpPr>
        <p:spPr>
          <a:xfrm>
            <a:off x="8568259" y="2119968"/>
            <a:ext cx="2400000" cy="2400000"/>
          </a:xfrm>
          <a:prstGeom prst="ellipse">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9" name="Content Placeholder 2">
            <a:extLst>
              <a:ext uri="{FF2B5EF4-FFF2-40B4-BE49-F238E27FC236}">
                <a16:creationId xmlns:a16="http://schemas.microsoft.com/office/drawing/2014/main" id="{29F54F33-54E4-F608-FD9E-FFF6835603A8}"/>
              </a:ext>
            </a:extLst>
          </p:cNvPr>
          <p:cNvSpPr>
            <a:spLocks noGrp="1"/>
          </p:cNvSpPr>
          <p:nvPr>
            <p:ph idx="14"/>
          </p:nvPr>
        </p:nvSpPr>
        <p:spPr>
          <a:xfrm>
            <a:off x="4861437" y="4866670"/>
            <a:ext cx="2905212" cy="945509"/>
          </a:xfrm>
        </p:spPr>
        <p:txBody>
          <a:bodyPr/>
          <a:lstStyle>
            <a:lvl1pPr marL="0" indent="0" algn="ctr">
              <a:buFontTx/>
              <a:buNone/>
              <a:defRPr>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0" name="Content Placeholder 2">
            <a:extLst>
              <a:ext uri="{FF2B5EF4-FFF2-40B4-BE49-F238E27FC236}">
                <a16:creationId xmlns:a16="http://schemas.microsoft.com/office/drawing/2014/main" id="{A10F2282-EAFF-B699-A0CE-5BA3337063AF}"/>
              </a:ext>
            </a:extLst>
          </p:cNvPr>
          <p:cNvSpPr>
            <a:spLocks noGrp="1"/>
          </p:cNvSpPr>
          <p:nvPr>
            <p:ph idx="15"/>
          </p:nvPr>
        </p:nvSpPr>
        <p:spPr>
          <a:xfrm>
            <a:off x="8315654" y="4866670"/>
            <a:ext cx="2905212" cy="945509"/>
          </a:xfrm>
        </p:spPr>
        <p:txBody>
          <a:bodyPr/>
          <a:lstStyle>
            <a:lvl1pPr marL="0" indent="0" algn="ctr">
              <a:buFontTx/>
              <a:buNone/>
              <a:defRPr>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30" name="TextBox 29">
            <a:extLst>
              <a:ext uri="{FF2B5EF4-FFF2-40B4-BE49-F238E27FC236}">
                <a16:creationId xmlns:a16="http://schemas.microsoft.com/office/drawing/2014/main" id="{9155B331-3AD3-FCF8-E017-FAC0ACA85E71}"/>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5" name="Footer Placeholder 4">
            <a:extLst>
              <a:ext uri="{FF2B5EF4-FFF2-40B4-BE49-F238E27FC236}">
                <a16:creationId xmlns:a16="http://schemas.microsoft.com/office/drawing/2014/main" id="{82976C14-B6F8-574D-30C1-2EBD16AE4D28}"/>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2" name="Title 1">
            <a:extLst>
              <a:ext uri="{FF2B5EF4-FFF2-40B4-BE49-F238E27FC236}">
                <a16:creationId xmlns:a16="http://schemas.microsoft.com/office/drawing/2014/main" id="{D959E557-7DB6-6623-95AE-918F1EA8A11C}"/>
              </a:ext>
            </a:extLst>
          </p:cNvPr>
          <p:cNvSpPr>
            <a:spLocks noGrp="1"/>
          </p:cNvSpPr>
          <p:nvPr>
            <p:ph type="title"/>
          </p:nvPr>
        </p:nvSpPr>
        <p:spPr>
          <a:xfrm>
            <a:off x="900000" y="540000"/>
            <a:ext cx="8024560" cy="650277"/>
          </a:xfrm>
        </p:spPr>
        <p:txBody>
          <a:bodyPr>
            <a:noAutofit/>
          </a:bodyPr>
          <a:lstStyle>
            <a:lvl1pPr>
              <a:defRPr sz="3200">
                <a:solidFill>
                  <a:schemeClr val="tx1"/>
                </a:solidFill>
                <a:latin typeface="Zilla Slab SemiBold" pitchFamily="2" charset="0"/>
                <a:ea typeface="Zilla Slab SemiBold" pitchFamily="2" charset="0"/>
              </a:defRPr>
            </a:lvl1pPr>
          </a:lstStyle>
          <a:p>
            <a:r>
              <a:rPr lang="en-US" dirty="0"/>
              <a:t>Click to edit</a:t>
            </a:r>
            <a:endParaRPr lang="en-GB" dirty="0"/>
          </a:p>
        </p:txBody>
      </p:sp>
      <p:sp>
        <p:nvSpPr>
          <p:cNvPr id="4" name="Subtitle 2">
            <a:extLst>
              <a:ext uri="{FF2B5EF4-FFF2-40B4-BE49-F238E27FC236}">
                <a16:creationId xmlns:a16="http://schemas.microsoft.com/office/drawing/2014/main" id="{4161B5FD-4142-07DA-C7F5-A73622778197}"/>
              </a:ext>
            </a:extLst>
          </p:cNvPr>
          <p:cNvSpPr>
            <a:spLocks noGrp="1"/>
          </p:cNvSpPr>
          <p:nvPr>
            <p:ph type="subTitle" idx="10"/>
          </p:nvPr>
        </p:nvSpPr>
        <p:spPr>
          <a:xfrm>
            <a:off x="900000" y="1080000"/>
            <a:ext cx="8024561" cy="650278"/>
          </a:xfrm>
        </p:spPr>
        <p:txBody>
          <a:bodyPr>
            <a:normAutofit/>
          </a:bodyPr>
          <a:lstStyle>
            <a:lvl1pPr marL="0" indent="0" algn="l">
              <a:lnSpc>
                <a:spcPct val="100000"/>
              </a:lnSpc>
              <a:buNone/>
              <a:defRPr sz="2400">
                <a:solidFill>
                  <a:schemeClr val="tx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17929671"/>
      </p:ext>
    </p:extLst>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23" name="Rectangle 4">
            <a:extLst>
              <a:ext uri="{FF2B5EF4-FFF2-40B4-BE49-F238E27FC236}">
                <a16:creationId xmlns:a16="http://schemas.microsoft.com/office/drawing/2014/main" id="{3FF266CB-11E8-A550-BAF5-5F788BAF0F3C}"/>
              </a:ext>
            </a:extLst>
          </p:cNvPr>
          <p:cNvSpPr/>
          <p:nvPr userDrawn="1"/>
        </p:nvSpPr>
        <p:spPr>
          <a:xfrm>
            <a:off x="410994" y="-9727"/>
            <a:ext cx="11790839" cy="4752741"/>
          </a:xfrm>
          <a:custGeom>
            <a:avLst/>
            <a:gdLst>
              <a:gd name="connsiteX0" fmla="*/ 0 w 11790839"/>
              <a:gd name="connsiteY0" fmla="*/ 0 h 5057541"/>
              <a:gd name="connsiteX1" fmla="*/ 11790839 w 11790839"/>
              <a:gd name="connsiteY1" fmla="*/ 0 h 5057541"/>
              <a:gd name="connsiteX2" fmla="*/ 11790839 w 11790839"/>
              <a:gd name="connsiteY2" fmla="*/ 5057541 h 5057541"/>
              <a:gd name="connsiteX3" fmla="*/ 0 w 11790839"/>
              <a:gd name="connsiteY3" fmla="*/ 5057541 h 5057541"/>
              <a:gd name="connsiteX4" fmla="*/ 0 w 11790839"/>
              <a:gd name="connsiteY4" fmla="*/ 0 h 5057541"/>
              <a:gd name="connsiteX0" fmla="*/ 0 w 11790839"/>
              <a:gd name="connsiteY0" fmla="*/ 0 h 5057541"/>
              <a:gd name="connsiteX1" fmla="*/ 11790839 w 11790839"/>
              <a:gd name="connsiteY1" fmla="*/ 0 h 5057541"/>
              <a:gd name="connsiteX2" fmla="*/ 11790839 w 11790839"/>
              <a:gd name="connsiteY2" fmla="*/ 5057541 h 5057541"/>
              <a:gd name="connsiteX3" fmla="*/ 0 w 11790839"/>
              <a:gd name="connsiteY3" fmla="*/ 4752741 h 5057541"/>
              <a:gd name="connsiteX4" fmla="*/ 0 w 11790839"/>
              <a:gd name="connsiteY4" fmla="*/ 0 h 5057541"/>
              <a:gd name="connsiteX0" fmla="*/ 0 w 11876564"/>
              <a:gd name="connsiteY0" fmla="*/ 0 h 4752741"/>
              <a:gd name="connsiteX1" fmla="*/ 11790839 w 11876564"/>
              <a:gd name="connsiteY1" fmla="*/ 0 h 4752741"/>
              <a:gd name="connsiteX2" fmla="*/ 11876564 w 11876564"/>
              <a:gd name="connsiteY2" fmla="*/ 4714641 h 4752741"/>
              <a:gd name="connsiteX3" fmla="*/ 0 w 11876564"/>
              <a:gd name="connsiteY3" fmla="*/ 4752741 h 4752741"/>
              <a:gd name="connsiteX4" fmla="*/ 0 w 11876564"/>
              <a:gd name="connsiteY4" fmla="*/ 0 h 4752741"/>
              <a:gd name="connsiteX0" fmla="*/ 0 w 11790839"/>
              <a:gd name="connsiteY0" fmla="*/ 0 h 4752741"/>
              <a:gd name="connsiteX1" fmla="*/ 11790839 w 11790839"/>
              <a:gd name="connsiteY1" fmla="*/ 0 h 4752741"/>
              <a:gd name="connsiteX2" fmla="*/ 11781314 w 11790839"/>
              <a:gd name="connsiteY2" fmla="*/ 4733691 h 4752741"/>
              <a:gd name="connsiteX3" fmla="*/ 0 w 11790839"/>
              <a:gd name="connsiteY3" fmla="*/ 4752741 h 4752741"/>
              <a:gd name="connsiteX4" fmla="*/ 0 w 11790839"/>
              <a:gd name="connsiteY4" fmla="*/ 0 h 4752741"/>
              <a:gd name="connsiteX0" fmla="*/ 0 w 11790839"/>
              <a:gd name="connsiteY0" fmla="*/ 0 h 4752741"/>
              <a:gd name="connsiteX1" fmla="*/ 11790839 w 11790839"/>
              <a:gd name="connsiteY1" fmla="*/ 0 h 4752741"/>
              <a:gd name="connsiteX2" fmla="*/ 11771789 w 11790839"/>
              <a:gd name="connsiteY2" fmla="*/ 4743216 h 4752741"/>
              <a:gd name="connsiteX3" fmla="*/ 0 w 11790839"/>
              <a:gd name="connsiteY3" fmla="*/ 4752741 h 4752741"/>
              <a:gd name="connsiteX4" fmla="*/ 0 w 11790839"/>
              <a:gd name="connsiteY4" fmla="*/ 0 h 4752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0839" h="4752741">
                <a:moveTo>
                  <a:pt x="0" y="0"/>
                </a:moveTo>
                <a:lnTo>
                  <a:pt x="11790839" y="0"/>
                </a:lnTo>
                <a:lnTo>
                  <a:pt x="11771789" y="4743216"/>
                </a:lnTo>
                <a:lnTo>
                  <a:pt x="0" y="4752741"/>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6" name="Picture Placeholder 2">
            <a:extLst>
              <a:ext uri="{FF2B5EF4-FFF2-40B4-BE49-F238E27FC236}">
                <a16:creationId xmlns:a16="http://schemas.microsoft.com/office/drawing/2014/main" id="{FC30D641-C6C0-5A93-E9B9-B47810BE818A}"/>
              </a:ext>
            </a:extLst>
          </p:cNvPr>
          <p:cNvSpPr>
            <a:spLocks noGrp="1"/>
          </p:cNvSpPr>
          <p:nvPr>
            <p:ph type="pic" idx="11"/>
          </p:nvPr>
        </p:nvSpPr>
        <p:spPr>
          <a:xfrm>
            <a:off x="1659824" y="2179095"/>
            <a:ext cx="2400000" cy="2400000"/>
          </a:xfrm>
          <a:prstGeom prst="ellipse">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7" name="Rectangle 16">
            <a:extLst>
              <a:ext uri="{FF2B5EF4-FFF2-40B4-BE49-F238E27FC236}">
                <a16:creationId xmlns:a16="http://schemas.microsoft.com/office/drawing/2014/main" id="{1EAB3220-1A1B-B015-0A9D-928F5F699CF2}"/>
              </a:ext>
            </a:extLst>
          </p:cNvPr>
          <p:cNvSpPr/>
          <p:nvPr userDrawn="1"/>
        </p:nvSpPr>
        <p:spPr>
          <a:xfrm>
            <a:off x="-7084" y="0"/>
            <a:ext cx="42801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chemeClr val="accent1"/>
              </a:solidFill>
            </a:endParaRPr>
          </a:p>
        </p:txBody>
      </p:sp>
      <p:sp>
        <p:nvSpPr>
          <p:cNvPr id="3" name="Content Placeholder 2">
            <a:extLst>
              <a:ext uri="{FF2B5EF4-FFF2-40B4-BE49-F238E27FC236}">
                <a16:creationId xmlns:a16="http://schemas.microsoft.com/office/drawing/2014/main" id="{F76C3918-ADCC-B188-A799-582058B920CB}"/>
              </a:ext>
            </a:extLst>
          </p:cNvPr>
          <p:cNvSpPr>
            <a:spLocks noGrp="1"/>
          </p:cNvSpPr>
          <p:nvPr>
            <p:ph idx="1"/>
          </p:nvPr>
        </p:nvSpPr>
        <p:spPr>
          <a:xfrm>
            <a:off x="1407219" y="4925797"/>
            <a:ext cx="2905212" cy="945509"/>
          </a:xfrm>
        </p:spPr>
        <p:txBody>
          <a:bodyPr/>
          <a:lstStyle>
            <a:lvl1pPr marL="0" indent="0" algn="ctr">
              <a:buFontTx/>
              <a:buNone/>
              <a:defRPr>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64103E1C-920F-7FF5-8DEA-9D1F6D78D7F7}"/>
              </a:ext>
            </a:extLst>
          </p:cNvPr>
          <p:cNvCxnSpPr>
            <a:cxnSpLocks/>
          </p:cNvCxnSpPr>
          <p:nvPr userDrawn="1"/>
        </p:nvCxnSpPr>
        <p:spPr>
          <a:xfrm>
            <a:off x="428018" y="6600825"/>
            <a:ext cx="514959" cy="0"/>
          </a:xfrm>
          <a:prstGeom prst="line">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12" name="Freeform: Shape 11">
            <a:extLst>
              <a:ext uri="{FF2B5EF4-FFF2-40B4-BE49-F238E27FC236}">
                <a16:creationId xmlns:a16="http://schemas.microsoft.com/office/drawing/2014/main" id="{E8A3FE68-5893-76B6-00FD-BA7AA2A99560}"/>
              </a:ext>
            </a:extLst>
          </p:cNvPr>
          <p:cNvSpPr/>
          <p:nvPr userDrawn="1"/>
        </p:nvSpPr>
        <p:spPr>
          <a:xfrm>
            <a:off x="9945403" y="-9726"/>
            <a:ext cx="2256429" cy="1915236"/>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13" name="Picture 12" descr="A picture containing text&#10;&#10;Description automatically generated">
            <a:extLst>
              <a:ext uri="{FF2B5EF4-FFF2-40B4-BE49-F238E27FC236}">
                <a16:creationId xmlns:a16="http://schemas.microsoft.com/office/drawing/2014/main" id="{EB730353-7D93-2FAF-635F-8A0745BD22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nvGrpSpPr>
          <p:cNvPr id="14" name="Group 13">
            <a:extLst>
              <a:ext uri="{FF2B5EF4-FFF2-40B4-BE49-F238E27FC236}">
                <a16:creationId xmlns:a16="http://schemas.microsoft.com/office/drawing/2014/main" id="{0F4F63CD-3BF5-D462-8690-48BA69FCA502}"/>
              </a:ext>
            </a:extLst>
          </p:cNvPr>
          <p:cNvGrpSpPr/>
          <p:nvPr userDrawn="1"/>
        </p:nvGrpSpPr>
        <p:grpSpPr>
          <a:xfrm rot="2700000">
            <a:off x="249075" y="329549"/>
            <a:ext cx="265664" cy="387147"/>
            <a:chOff x="2017138" y="377173"/>
            <a:chExt cx="265664" cy="387146"/>
          </a:xfrm>
          <a:solidFill>
            <a:schemeClr val="bg1"/>
          </a:solidFill>
        </p:grpSpPr>
        <p:sp>
          <p:nvSpPr>
            <p:cNvPr id="15" name="Rectangle 14">
              <a:extLst>
                <a:ext uri="{FF2B5EF4-FFF2-40B4-BE49-F238E27FC236}">
                  <a16:creationId xmlns:a16="http://schemas.microsoft.com/office/drawing/2014/main" id="{FA12B073-C528-784F-54AF-28980480F188}"/>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6" name="Rectangle 15">
              <a:extLst>
                <a:ext uri="{FF2B5EF4-FFF2-40B4-BE49-F238E27FC236}">
                  <a16:creationId xmlns:a16="http://schemas.microsoft.com/office/drawing/2014/main" id="{D6841EC8-6389-5F76-DAC5-65F56CD60369}"/>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11" name="Picture Placeholder 2">
            <a:extLst>
              <a:ext uri="{FF2B5EF4-FFF2-40B4-BE49-F238E27FC236}">
                <a16:creationId xmlns:a16="http://schemas.microsoft.com/office/drawing/2014/main" id="{1DEF8890-0661-78AE-6AAC-37CDF28F6392}"/>
              </a:ext>
            </a:extLst>
          </p:cNvPr>
          <p:cNvSpPr>
            <a:spLocks noGrp="1"/>
          </p:cNvSpPr>
          <p:nvPr>
            <p:ph type="pic" idx="12"/>
          </p:nvPr>
        </p:nvSpPr>
        <p:spPr>
          <a:xfrm>
            <a:off x="5114041" y="2179095"/>
            <a:ext cx="2400000" cy="2400000"/>
          </a:xfrm>
          <a:prstGeom prst="ellipse">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8" name="Picture Placeholder 2">
            <a:extLst>
              <a:ext uri="{FF2B5EF4-FFF2-40B4-BE49-F238E27FC236}">
                <a16:creationId xmlns:a16="http://schemas.microsoft.com/office/drawing/2014/main" id="{67ACFB8E-1BA8-54BE-AF6C-3BA4D022AEDB}"/>
              </a:ext>
            </a:extLst>
          </p:cNvPr>
          <p:cNvSpPr>
            <a:spLocks noGrp="1"/>
          </p:cNvSpPr>
          <p:nvPr>
            <p:ph type="pic" idx="13"/>
          </p:nvPr>
        </p:nvSpPr>
        <p:spPr>
          <a:xfrm>
            <a:off x="8568259" y="2179095"/>
            <a:ext cx="2400000" cy="2400000"/>
          </a:xfrm>
          <a:prstGeom prst="ellipse">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19" name="Content Placeholder 2">
            <a:extLst>
              <a:ext uri="{FF2B5EF4-FFF2-40B4-BE49-F238E27FC236}">
                <a16:creationId xmlns:a16="http://schemas.microsoft.com/office/drawing/2014/main" id="{29F54F33-54E4-F608-FD9E-FFF6835603A8}"/>
              </a:ext>
            </a:extLst>
          </p:cNvPr>
          <p:cNvSpPr>
            <a:spLocks noGrp="1"/>
          </p:cNvSpPr>
          <p:nvPr>
            <p:ph idx="14"/>
          </p:nvPr>
        </p:nvSpPr>
        <p:spPr>
          <a:xfrm>
            <a:off x="4861437" y="4925797"/>
            <a:ext cx="2905212" cy="945509"/>
          </a:xfrm>
        </p:spPr>
        <p:txBody>
          <a:bodyPr/>
          <a:lstStyle>
            <a:lvl1pPr marL="0" indent="0" algn="ctr">
              <a:buFontTx/>
              <a:buNone/>
              <a:defRPr>
                <a:solidFill>
                  <a:schemeClr val="tx1"/>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20" name="Content Placeholder 2">
            <a:extLst>
              <a:ext uri="{FF2B5EF4-FFF2-40B4-BE49-F238E27FC236}">
                <a16:creationId xmlns:a16="http://schemas.microsoft.com/office/drawing/2014/main" id="{A10F2282-EAFF-B699-A0CE-5BA3337063AF}"/>
              </a:ext>
            </a:extLst>
          </p:cNvPr>
          <p:cNvSpPr>
            <a:spLocks noGrp="1"/>
          </p:cNvSpPr>
          <p:nvPr>
            <p:ph idx="15"/>
          </p:nvPr>
        </p:nvSpPr>
        <p:spPr>
          <a:xfrm>
            <a:off x="8315654" y="4925797"/>
            <a:ext cx="2905212" cy="945509"/>
          </a:xfrm>
        </p:spPr>
        <p:txBody>
          <a:bodyPr/>
          <a:lstStyle>
            <a:lvl1pPr marL="0" indent="0" algn="ctr">
              <a:buFontTx/>
              <a:buNone/>
              <a:defRPr>
                <a:solidFill>
                  <a:srgbClr val="7B7B7B"/>
                </a:solidFill>
              </a:defRPr>
            </a:lvl1pPr>
            <a:lvl3pPr>
              <a:defRPr sz="1333">
                <a:latin typeface="Public Sans Light" pitchFamily="2" charset="0"/>
              </a:defRPr>
            </a:lvl3pPr>
            <a:lvl4pPr>
              <a:defRPr sz="1333">
                <a:latin typeface="Public Sans Light" pitchFamily="2" charset="0"/>
              </a:defRPr>
            </a:lvl4pPr>
            <a:lvl5pPr>
              <a:defRPr sz="1333">
                <a:latin typeface="Public Sans Light" pitchFamily="2" charset="0"/>
              </a:defRPr>
            </a:lvl5pPr>
          </a:lstStyle>
          <a:p>
            <a:pPr lvl="0"/>
            <a:r>
              <a:rPr lang="en-US" dirty="0"/>
              <a:t>Click to edit Master text styles</a:t>
            </a:r>
          </a:p>
        </p:txBody>
      </p:sp>
      <p:sp>
        <p:nvSpPr>
          <p:cNvPr id="4" name="TextBox 3">
            <a:extLst>
              <a:ext uri="{FF2B5EF4-FFF2-40B4-BE49-F238E27FC236}">
                <a16:creationId xmlns:a16="http://schemas.microsoft.com/office/drawing/2014/main" id="{08B395BA-70D3-0F7A-DF93-747236FAA0DE}"/>
              </a:ext>
            </a:extLst>
          </p:cNvPr>
          <p:cNvSpPr txBox="1"/>
          <p:nvPr userDrawn="1"/>
        </p:nvSpPr>
        <p:spPr>
          <a:xfrm>
            <a:off x="-176464" y="6407736"/>
            <a:ext cx="773133" cy="338554"/>
          </a:xfrm>
          <a:prstGeom prst="rect">
            <a:avLst/>
          </a:prstGeom>
          <a:noFill/>
        </p:spPr>
        <p:txBody>
          <a:bodyPr wrap="square" rtlCol="0">
            <a:spAutoFit/>
          </a:bodyPr>
          <a:lstStyle/>
          <a:p>
            <a:pPr algn="ctr"/>
            <a:fld id="{8B97CA73-A39B-42BC-A02D-27E5D7DD8F1E}" type="slidenum">
              <a:rPr lang="en-GB" sz="1600" smtClean="0">
                <a:solidFill>
                  <a:schemeClr val="bg1"/>
                </a:solidFill>
                <a:latin typeface="Public Sans SemiBold" pitchFamily="2" charset="0"/>
              </a:rPr>
              <a:pPr algn="ctr"/>
              <a:t>‹#›</a:t>
            </a:fld>
            <a:endParaRPr lang="en-GB" sz="1600" dirty="0">
              <a:solidFill>
                <a:schemeClr val="bg1"/>
              </a:solidFill>
              <a:latin typeface="Public Sans SemiBold" pitchFamily="2" charset="0"/>
            </a:endParaRPr>
          </a:p>
        </p:txBody>
      </p:sp>
      <p:sp>
        <p:nvSpPr>
          <p:cNvPr id="9" name="Footer Placeholder 4">
            <a:extLst>
              <a:ext uri="{FF2B5EF4-FFF2-40B4-BE49-F238E27FC236}">
                <a16:creationId xmlns:a16="http://schemas.microsoft.com/office/drawing/2014/main" id="{B05B8922-9B22-2651-353D-8F0B943B2CD3}"/>
              </a:ext>
            </a:extLst>
          </p:cNvPr>
          <p:cNvSpPr>
            <a:spLocks noGrp="1"/>
          </p:cNvSpPr>
          <p:nvPr>
            <p:ph type="ftr" sz="quarter" idx="3"/>
          </p:nvPr>
        </p:nvSpPr>
        <p:spPr>
          <a:xfrm>
            <a:off x="943200" y="6418262"/>
            <a:ext cx="5959979" cy="365125"/>
          </a:xfrm>
          <a:prstGeom prst="rect">
            <a:avLst/>
          </a:prstGeom>
        </p:spPr>
        <p:txBody>
          <a:bodyPr vert="horz" lIns="91440" tIns="45720" rIns="91440" bIns="45720" rtlCol="0" anchor="ctr"/>
          <a:lstStyle>
            <a:lvl1pPr algn="l">
              <a:defRPr sz="1400" i="1">
                <a:solidFill>
                  <a:schemeClr val="tx1"/>
                </a:solidFill>
                <a:latin typeface="Public Sans Medium" pitchFamily="2" charset="0"/>
              </a:defRPr>
            </a:lvl1pPr>
          </a:lstStyle>
          <a:p>
            <a:r>
              <a:rPr lang="en-US" dirty="0"/>
              <a:t>Transforming trade. Changing lives.</a:t>
            </a:r>
            <a:endParaRPr lang="en-GB" dirty="0"/>
          </a:p>
        </p:txBody>
      </p:sp>
      <p:sp>
        <p:nvSpPr>
          <p:cNvPr id="5" name="Title 1">
            <a:extLst>
              <a:ext uri="{FF2B5EF4-FFF2-40B4-BE49-F238E27FC236}">
                <a16:creationId xmlns:a16="http://schemas.microsoft.com/office/drawing/2014/main" id="{C36007FE-2170-4945-C8A5-85C3FC98FAF4}"/>
              </a:ext>
            </a:extLst>
          </p:cNvPr>
          <p:cNvSpPr>
            <a:spLocks noGrp="1"/>
          </p:cNvSpPr>
          <p:nvPr>
            <p:ph type="title"/>
          </p:nvPr>
        </p:nvSpPr>
        <p:spPr>
          <a:xfrm>
            <a:off x="900000" y="540000"/>
            <a:ext cx="8024560" cy="650277"/>
          </a:xfrm>
        </p:spPr>
        <p:txBody>
          <a:bodyPr>
            <a:noAutofit/>
          </a:bodyPr>
          <a:lstStyle>
            <a:lvl1pPr>
              <a:defRPr sz="3200">
                <a:solidFill>
                  <a:schemeClr val="bg1"/>
                </a:solidFill>
                <a:latin typeface="Zilla Slab SemiBold" pitchFamily="2" charset="0"/>
                <a:ea typeface="Zilla Slab SemiBold" pitchFamily="2" charset="0"/>
              </a:defRPr>
            </a:lvl1pPr>
          </a:lstStyle>
          <a:p>
            <a:r>
              <a:rPr lang="en-US" dirty="0"/>
              <a:t>Click to edit</a:t>
            </a:r>
            <a:endParaRPr lang="en-GB" dirty="0"/>
          </a:p>
        </p:txBody>
      </p:sp>
      <p:sp>
        <p:nvSpPr>
          <p:cNvPr id="7" name="Subtitle 2">
            <a:extLst>
              <a:ext uri="{FF2B5EF4-FFF2-40B4-BE49-F238E27FC236}">
                <a16:creationId xmlns:a16="http://schemas.microsoft.com/office/drawing/2014/main" id="{4F96C742-4A54-8216-E61C-9C1944F88ECA}"/>
              </a:ext>
            </a:extLst>
          </p:cNvPr>
          <p:cNvSpPr>
            <a:spLocks noGrp="1"/>
          </p:cNvSpPr>
          <p:nvPr>
            <p:ph type="subTitle" idx="10"/>
          </p:nvPr>
        </p:nvSpPr>
        <p:spPr>
          <a:xfrm>
            <a:off x="900000" y="1080000"/>
            <a:ext cx="8024561" cy="650278"/>
          </a:xfrm>
        </p:spPr>
        <p:txBody>
          <a:bodyPr>
            <a:normAutofit/>
          </a:bodyPr>
          <a:lstStyle>
            <a:lvl1pPr marL="0" indent="0" algn="l">
              <a:lnSpc>
                <a:spcPct val="100000"/>
              </a:lnSpc>
              <a:buNone/>
              <a:defRPr sz="2400">
                <a:solidFill>
                  <a:schemeClr val="bg1"/>
                </a:solidFill>
                <a:latin typeface="Zilla Slab SemiBold" pitchFamily="2" charset="0"/>
                <a:ea typeface="Zilla Slab SemiBold" pitchFamily="2"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883121559"/>
      </p:ext>
    </p:extLst>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48A0478-0793-6698-6965-7C3A470E2B6F}"/>
              </a:ext>
            </a:extLst>
          </p:cNvPr>
          <p:cNvSpPr>
            <a:spLocks noGrp="1"/>
          </p:cNvSpPr>
          <p:nvPr>
            <p:ph type="title"/>
          </p:nvPr>
        </p:nvSpPr>
        <p:spPr>
          <a:xfrm>
            <a:off x="900000" y="540000"/>
            <a:ext cx="10515600" cy="626516"/>
          </a:xfrm>
          <a:prstGeom prst="rect">
            <a:avLst/>
          </a:prstGeom>
        </p:spPr>
        <p:txBody>
          <a:bodyPr vert="horz" lIns="91440" tIns="45720" rIns="91440" bIns="45720" rtlCol="0" anchor="t">
            <a:noAutofit/>
          </a:bodyPr>
          <a:lstStyle/>
          <a:p>
            <a:pPr marL="0" marR="0" lvl="0" indent="0" algn="l" defTabSz="914377" rtl="0" eaLnBrk="1" fontAlgn="auto" latinLnBrk="0" hangingPunct="1">
              <a:lnSpc>
                <a:spcPct val="90000"/>
              </a:lnSpc>
              <a:spcBef>
                <a:spcPct val="0"/>
              </a:spcBef>
              <a:spcAft>
                <a:spcPts val="0"/>
              </a:spcAft>
              <a:buClrTx/>
              <a:buSzTx/>
              <a:buFontTx/>
              <a:buNone/>
              <a:tabLst/>
              <a:defRPr/>
            </a:pPr>
            <a:r>
              <a:rPr lang="en-US" dirty="0"/>
              <a:t>Click to edit Master title style</a:t>
            </a:r>
            <a:br>
              <a:rPr lang="en-US" dirty="0"/>
            </a:br>
            <a:br>
              <a:rPr lang="en-US" dirty="0"/>
            </a:br>
            <a:br>
              <a:rPr lang="en-GB" dirty="0"/>
            </a:br>
            <a:br>
              <a:rPr lang="en-US" dirty="0"/>
            </a:br>
            <a:br>
              <a:rPr lang="en-US" dirty="0"/>
            </a:br>
            <a:endParaRPr lang="en-GB" dirty="0"/>
          </a:p>
        </p:txBody>
      </p:sp>
      <p:sp>
        <p:nvSpPr>
          <p:cNvPr id="3" name="Text Placeholder 2">
            <a:extLst>
              <a:ext uri="{FF2B5EF4-FFF2-40B4-BE49-F238E27FC236}">
                <a16:creationId xmlns:a16="http://schemas.microsoft.com/office/drawing/2014/main" id="{20C7320C-3AB7-8FE6-9801-DE0DDB3C5FEB}"/>
              </a:ext>
            </a:extLst>
          </p:cNvPr>
          <p:cNvSpPr>
            <a:spLocks noGrp="1"/>
          </p:cNvSpPr>
          <p:nvPr>
            <p:ph type="body" idx="1"/>
          </p:nvPr>
        </p:nvSpPr>
        <p:spPr>
          <a:xfrm>
            <a:off x="900000" y="2160001"/>
            <a:ext cx="10515600" cy="33813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2"/>
            <a:endParaRPr lang="en-US" dirty="0"/>
          </a:p>
          <a:p>
            <a:pPr lvl="2"/>
            <a:endParaRPr lang="en-US" dirty="0"/>
          </a:p>
          <a:p>
            <a:pPr lvl="3"/>
            <a:endParaRPr lang="en-US" dirty="0"/>
          </a:p>
        </p:txBody>
      </p:sp>
    </p:spTree>
    <p:extLst>
      <p:ext uri="{BB962C8B-B14F-4D97-AF65-F5344CB8AC3E}">
        <p14:creationId xmlns:p14="http://schemas.microsoft.com/office/powerpoint/2010/main" val="6771040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8" r:id="rId3"/>
    <p:sldLayoutId id="2147483664" r:id="rId4"/>
    <p:sldLayoutId id="2147483659" r:id="rId5"/>
    <p:sldLayoutId id="2147483678" r:id="rId6"/>
    <p:sldLayoutId id="2147483668" r:id="rId7"/>
    <p:sldLayoutId id="2147483670" r:id="rId8"/>
    <p:sldLayoutId id="2147483679" r:id="rId9"/>
    <p:sldLayoutId id="2147483671" r:id="rId10"/>
    <p:sldLayoutId id="2147483682" r:id="rId11"/>
    <p:sldLayoutId id="2147483672" r:id="rId12"/>
    <p:sldLayoutId id="2147483683" r:id="rId13"/>
    <p:sldLayoutId id="2147483673" r:id="rId14"/>
    <p:sldLayoutId id="2147483681" r:id="rId15"/>
    <p:sldLayoutId id="2147483669" r:id="rId16"/>
    <p:sldLayoutId id="2147483689" r:id="rId17"/>
    <p:sldLayoutId id="2147483676" r:id="rId18"/>
    <p:sldLayoutId id="2147483675" r:id="rId19"/>
    <p:sldLayoutId id="2147483687" r:id="rId20"/>
    <p:sldLayoutId id="2147483662" r:id="rId21"/>
    <p:sldLayoutId id="2147483666" r:id="rId22"/>
    <p:sldLayoutId id="2147483677" r:id="rId23"/>
    <p:sldLayoutId id="2147483680" r:id="rId24"/>
    <p:sldLayoutId id="2147483661" r:id="rId25"/>
    <p:sldLayoutId id="2147483684" r:id="rId26"/>
    <p:sldLayoutId id="2147483688" r:id="rId27"/>
    <p:sldLayoutId id="2147483686" r:id="rId28"/>
    <p:sldLayoutId id="2147483663" r:id="rId29"/>
    <p:sldLayoutId id="2147483665" r:id="rId30"/>
    <p:sldLayoutId id="2147483667" r:id="rId31"/>
    <p:sldLayoutId id="2147483685" r:id="rId32"/>
    <p:sldLayoutId id="2147483655" r:id="rId33"/>
    <p:sldLayoutId id="2147483725" r:id="rId34"/>
    <p:sldLayoutId id="2147483729" r:id="rId35"/>
    <p:sldLayoutId id="2147483726" r:id="rId36"/>
    <p:sldLayoutId id="2147483730" r:id="rId37"/>
    <p:sldLayoutId id="2147483727" r:id="rId38"/>
    <p:sldLayoutId id="2147483731" r:id="rId39"/>
    <p:sldLayoutId id="2147483728" r:id="rId40"/>
    <p:sldLayoutId id="2147483732" r:id="rId41"/>
  </p:sldLayoutIdLst>
  <p:transition spd="slow">
    <p:cover/>
  </p:transition>
  <p:hf sldNum="0" hdr="0" dt="0"/>
  <p:txStyles>
    <p:titleStyle>
      <a:lvl1pPr algn="l" defTabSz="914377" rtl="0" eaLnBrk="1" latinLnBrk="0" hangingPunct="1">
        <a:lnSpc>
          <a:spcPct val="90000"/>
        </a:lnSpc>
        <a:spcBef>
          <a:spcPct val="0"/>
        </a:spcBef>
        <a:buNone/>
        <a:defRPr sz="3200" kern="1200">
          <a:solidFill>
            <a:schemeClr val="tx1"/>
          </a:solidFill>
          <a:latin typeface="Zilla Slab SemiBold" pitchFamily="2" charset="0"/>
          <a:ea typeface="Zilla Slab SemiBold" pitchFamily="2" charset="0"/>
          <a:cs typeface="+mj-cs"/>
        </a:defRPr>
      </a:lvl1pPr>
    </p:titleStyle>
    <p:bodyStyle>
      <a:lvl1pPr marL="228594" indent="-228594" algn="l" defTabSz="914377" rtl="0" eaLnBrk="1" latinLnBrk="0" hangingPunct="1">
        <a:lnSpc>
          <a:spcPct val="110000"/>
        </a:lnSpc>
        <a:spcBef>
          <a:spcPts val="1000"/>
        </a:spcBef>
        <a:buFont typeface="Wingdings" panose="05000000000000000000" pitchFamily="2" charset="2"/>
        <a:buChar char="§"/>
        <a:defRPr sz="1600" kern="1200">
          <a:solidFill>
            <a:schemeClr val="tx1"/>
          </a:solidFill>
          <a:latin typeface="Public Sans Light" pitchFamily="2" charset="0"/>
          <a:ea typeface="+mn-ea"/>
          <a:cs typeface="+mn-cs"/>
        </a:defRPr>
      </a:lvl1pPr>
      <a:lvl2pPr marL="479988" indent="-228594" algn="l" defTabSz="914377" rtl="0" eaLnBrk="1" latinLnBrk="0" hangingPunct="1">
        <a:lnSpc>
          <a:spcPct val="110000"/>
        </a:lnSpc>
        <a:spcBef>
          <a:spcPts val="500"/>
        </a:spcBef>
        <a:buFont typeface="Wingdings" panose="05000000000000000000" pitchFamily="2" charset="2"/>
        <a:buChar char="§"/>
        <a:defRPr sz="1400" kern="1200">
          <a:solidFill>
            <a:schemeClr val="tx1"/>
          </a:solidFill>
          <a:latin typeface="Public Sans Light" pitchFamily="2" charset="0"/>
          <a:ea typeface="+mn-ea"/>
          <a:cs typeface="+mn-cs"/>
        </a:defRPr>
      </a:lvl2pPr>
      <a:lvl3pPr marL="719982" indent="-228594" algn="l" defTabSz="914377" rtl="0" eaLnBrk="1" latinLnBrk="0" hangingPunct="1">
        <a:lnSpc>
          <a:spcPct val="110000"/>
        </a:lnSpc>
        <a:spcBef>
          <a:spcPts val="500"/>
        </a:spcBef>
        <a:buFont typeface="Wingdings" panose="05000000000000000000" pitchFamily="2" charset="2"/>
        <a:buChar char="§"/>
        <a:defRPr sz="1200" kern="1200">
          <a:solidFill>
            <a:schemeClr val="tx1"/>
          </a:solidFill>
          <a:latin typeface="Public Sans Light" pitchFamily="2" charset="0"/>
          <a:ea typeface="+mn-ea"/>
          <a:cs typeface="+mn-cs"/>
        </a:defRPr>
      </a:lvl3pPr>
      <a:lvl4pPr marL="959976" indent="-228594" algn="l" defTabSz="914377" rtl="0" eaLnBrk="1" latinLnBrk="0" hangingPunct="1">
        <a:lnSpc>
          <a:spcPct val="110000"/>
        </a:lnSpc>
        <a:spcBef>
          <a:spcPts val="500"/>
        </a:spcBef>
        <a:buFont typeface="Wingdings" panose="05000000000000000000" pitchFamily="2" charset="2"/>
        <a:buChar char="§"/>
        <a:defRPr sz="1600" kern="1200">
          <a:solidFill>
            <a:schemeClr val="tx1"/>
          </a:solidFill>
          <a:latin typeface="Public Sans Light" pitchFamily="2" charset="0"/>
          <a:ea typeface="+mn-ea"/>
          <a:cs typeface="+mn-cs"/>
        </a:defRPr>
      </a:lvl4pPr>
      <a:lvl5pPr marL="1199970" indent="-228594" algn="l" defTabSz="914377" rtl="0" eaLnBrk="1" latinLnBrk="0" hangingPunct="1">
        <a:lnSpc>
          <a:spcPct val="110000"/>
        </a:lnSpc>
        <a:spcBef>
          <a:spcPts val="500"/>
        </a:spcBef>
        <a:buFont typeface="Wingdings" panose="05000000000000000000" pitchFamily="2" charset="2"/>
        <a:buChar char="§"/>
        <a:defRPr sz="1600" kern="1200">
          <a:solidFill>
            <a:schemeClr val="tx1"/>
          </a:solidFill>
          <a:latin typeface="Public Sans Light"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3.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s://ato.africa/" TargetMode="External"/><Relationship Id="rId13" Type="http://schemas.openxmlformats.org/officeDocument/2006/relationships/image" Target="../media/image14.png"/><Relationship Id="rId3" Type="http://schemas.openxmlformats.org/officeDocument/2006/relationships/diagramLayout" Target="../diagrams/layout1.xml"/><Relationship Id="rId7" Type="http://schemas.openxmlformats.org/officeDocument/2006/relationships/image" Target="../media/image10.png"/><Relationship Id="rId12" Type="http://schemas.openxmlformats.org/officeDocument/2006/relationships/image" Target="../media/image13.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hdphoto" Target="../media/hdphoto1.wdp"/><Relationship Id="rId5" Type="http://schemas.openxmlformats.org/officeDocument/2006/relationships/diagramColors" Target="../diagrams/colors1.xml"/><Relationship Id="rId15" Type="http://schemas.openxmlformats.org/officeDocument/2006/relationships/image" Target="../media/image16.png"/><Relationship Id="rId10" Type="http://schemas.openxmlformats.org/officeDocument/2006/relationships/image" Target="../media/image12.png"/><Relationship Id="rId4" Type="http://schemas.openxmlformats.org/officeDocument/2006/relationships/diagramQuickStyle" Target="../diagrams/quickStyle1.xml"/><Relationship Id="rId9" Type="http://schemas.openxmlformats.org/officeDocument/2006/relationships/image" Target="../media/image11.png"/><Relationship Id="rId1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erson holding a plant&#10;&#10;Description automatically generated">
            <a:extLst>
              <a:ext uri="{FF2B5EF4-FFF2-40B4-BE49-F238E27FC236}">
                <a16:creationId xmlns:a16="http://schemas.microsoft.com/office/drawing/2014/main" id="{7C6B69D8-5B95-FFFD-0C73-91636136C77F}"/>
              </a:ext>
            </a:extLst>
          </p:cNvPr>
          <p:cNvPicPr>
            <a:picLocks noGrp="1" noChangeAspect="1"/>
          </p:cNvPicPr>
          <p:nvPr>
            <p:ph type="pic" idx="10"/>
          </p:nvPr>
        </p:nvPicPr>
        <p:blipFill rotWithShape="1">
          <a:blip r:embed="rId2" cstate="email">
            <a:extLst>
              <a:ext uri="{28A0092B-C50C-407E-A947-70E740481C1C}">
                <a14:useLocalDpi xmlns:a14="http://schemas.microsoft.com/office/drawing/2010/main"/>
              </a:ext>
            </a:extLst>
          </a:blip>
          <a:srcRect l="13" r="13"/>
          <a:stretch/>
        </p:blipFill>
        <p:spPr/>
      </p:pic>
      <p:sp>
        <p:nvSpPr>
          <p:cNvPr id="17" name="Freeform: Shape 16">
            <a:extLst>
              <a:ext uri="{FF2B5EF4-FFF2-40B4-BE49-F238E27FC236}">
                <a16:creationId xmlns:a16="http://schemas.microsoft.com/office/drawing/2014/main" id="{2C19D6C5-FF1C-8077-6523-52D600EBC76A}"/>
              </a:ext>
            </a:extLst>
          </p:cNvPr>
          <p:cNvSpPr/>
          <p:nvPr/>
        </p:nvSpPr>
        <p:spPr>
          <a:xfrm rot="10800000">
            <a:off x="-42273" y="-288445"/>
            <a:ext cx="8438799" cy="7162773"/>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rgbClr val="002B5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rgbClr val="002B54"/>
              </a:solidFill>
            </a:endParaRPr>
          </a:p>
        </p:txBody>
      </p:sp>
      <p:grpSp>
        <p:nvGrpSpPr>
          <p:cNvPr id="18" name="Group 17">
            <a:extLst>
              <a:ext uri="{FF2B5EF4-FFF2-40B4-BE49-F238E27FC236}">
                <a16:creationId xmlns:a16="http://schemas.microsoft.com/office/drawing/2014/main" id="{A0932F90-48F3-38F6-FF3C-3593074027F3}"/>
              </a:ext>
            </a:extLst>
          </p:cNvPr>
          <p:cNvGrpSpPr/>
          <p:nvPr/>
        </p:nvGrpSpPr>
        <p:grpSpPr>
          <a:xfrm>
            <a:off x="9945403" y="-9726"/>
            <a:ext cx="2256429" cy="1915236"/>
            <a:chOff x="7442815" y="-1295"/>
            <a:chExt cx="1692322" cy="1436427"/>
          </a:xfrm>
        </p:grpSpPr>
        <p:sp>
          <p:nvSpPr>
            <p:cNvPr id="19" name="Freeform: Shape 18">
              <a:extLst>
                <a:ext uri="{FF2B5EF4-FFF2-40B4-BE49-F238E27FC236}">
                  <a16:creationId xmlns:a16="http://schemas.microsoft.com/office/drawing/2014/main" id="{8CE7BB47-ECB3-E109-E591-EFBF8CC879D6}"/>
                </a:ext>
              </a:extLst>
            </p:cNvPr>
            <p:cNvSpPr/>
            <p:nvPr/>
          </p:nvSpPr>
          <p:spPr>
            <a:xfrm>
              <a:off x="7442815" y="-1295"/>
              <a:ext cx="1692322" cy="1436427"/>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20" name="Picture 19" descr="A picture containing text&#10;&#10;Description automatically generated">
              <a:extLst>
                <a:ext uri="{FF2B5EF4-FFF2-40B4-BE49-F238E27FC236}">
                  <a16:creationId xmlns:a16="http://schemas.microsoft.com/office/drawing/2014/main" id="{6B0E6DCF-D639-682E-B6FE-975FF19A88E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17036" y="419377"/>
              <a:ext cx="1054610" cy="429769"/>
            </a:xfrm>
            <a:prstGeom prst="rect">
              <a:avLst/>
            </a:prstGeom>
          </p:spPr>
        </p:pic>
      </p:grpSp>
      <p:grpSp>
        <p:nvGrpSpPr>
          <p:cNvPr id="21" name="Group 20">
            <a:extLst>
              <a:ext uri="{FF2B5EF4-FFF2-40B4-BE49-F238E27FC236}">
                <a16:creationId xmlns:a16="http://schemas.microsoft.com/office/drawing/2014/main" id="{F1EC015A-CB4F-F13A-5A59-129EC832EFA1}"/>
              </a:ext>
            </a:extLst>
          </p:cNvPr>
          <p:cNvGrpSpPr/>
          <p:nvPr/>
        </p:nvGrpSpPr>
        <p:grpSpPr>
          <a:xfrm rot="2700000">
            <a:off x="11544103" y="4454631"/>
            <a:ext cx="1168811" cy="1703284"/>
            <a:chOff x="2017138" y="377173"/>
            <a:chExt cx="265664" cy="387146"/>
          </a:xfrm>
        </p:grpSpPr>
        <p:sp>
          <p:nvSpPr>
            <p:cNvPr id="22" name="Rectangle 21">
              <a:extLst>
                <a:ext uri="{FF2B5EF4-FFF2-40B4-BE49-F238E27FC236}">
                  <a16:creationId xmlns:a16="http://schemas.microsoft.com/office/drawing/2014/main" id="{09F4CA24-B580-060E-DD21-8CC7D7718FEE}"/>
                </a:ext>
              </a:extLst>
            </p:cNvPr>
            <p:cNvSpPr/>
            <p:nvPr/>
          </p:nvSpPr>
          <p:spPr>
            <a:xfrm>
              <a:off x="2170604"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23" name="Rectangle 22">
              <a:extLst>
                <a:ext uri="{FF2B5EF4-FFF2-40B4-BE49-F238E27FC236}">
                  <a16:creationId xmlns:a16="http://schemas.microsoft.com/office/drawing/2014/main" id="{D2D980DA-0F6E-E14D-E9E2-749ADCA4A774}"/>
                </a:ext>
              </a:extLst>
            </p:cNvPr>
            <p:cNvSpPr/>
            <p:nvPr/>
          </p:nvSpPr>
          <p:spPr>
            <a:xfrm>
              <a:off x="2017138" y="377173"/>
              <a:ext cx="112198" cy="3871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grpSp>
        <p:nvGrpSpPr>
          <p:cNvPr id="24" name="Group 23">
            <a:extLst>
              <a:ext uri="{FF2B5EF4-FFF2-40B4-BE49-F238E27FC236}">
                <a16:creationId xmlns:a16="http://schemas.microsoft.com/office/drawing/2014/main" id="{614EBEBE-9C99-717D-2FDB-49C1A7F4C0EA}"/>
              </a:ext>
            </a:extLst>
          </p:cNvPr>
          <p:cNvGrpSpPr/>
          <p:nvPr/>
        </p:nvGrpSpPr>
        <p:grpSpPr>
          <a:xfrm rot="18900000">
            <a:off x="485043" y="-665655"/>
            <a:ext cx="946287" cy="1379004"/>
            <a:chOff x="2017138" y="377173"/>
            <a:chExt cx="265664" cy="387146"/>
          </a:xfrm>
          <a:solidFill>
            <a:schemeClr val="accent2"/>
          </a:solidFill>
        </p:grpSpPr>
        <p:sp>
          <p:nvSpPr>
            <p:cNvPr id="25" name="Rectangle 24">
              <a:extLst>
                <a:ext uri="{FF2B5EF4-FFF2-40B4-BE49-F238E27FC236}">
                  <a16:creationId xmlns:a16="http://schemas.microsoft.com/office/drawing/2014/main" id="{A1D271FB-1185-ECD3-8069-610F334351A9}"/>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26" name="Rectangle 25">
              <a:extLst>
                <a:ext uri="{FF2B5EF4-FFF2-40B4-BE49-F238E27FC236}">
                  <a16:creationId xmlns:a16="http://schemas.microsoft.com/office/drawing/2014/main" id="{CF8B21C2-526B-0E38-CCF8-DBAD3D6A2FCE}"/>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11" name="Title 10">
            <a:extLst>
              <a:ext uri="{FF2B5EF4-FFF2-40B4-BE49-F238E27FC236}">
                <a16:creationId xmlns:a16="http://schemas.microsoft.com/office/drawing/2014/main" id="{41B92BF7-BC8F-3726-B41D-0CAEE3280A58}"/>
              </a:ext>
            </a:extLst>
          </p:cNvPr>
          <p:cNvSpPr>
            <a:spLocks noGrp="1"/>
          </p:cNvSpPr>
          <p:nvPr>
            <p:ph type="ctrTitle"/>
          </p:nvPr>
        </p:nvSpPr>
        <p:spPr>
          <a:xfrm>
            <a:off x="1506728" y="2445012"/>
            <a:ext cx="4892843" cy="2012700"/>
          </a:xfrm>
        </p:spPr>
        <p:txBody>
          <a:bodyPr>
            <a:normAutofit fontScale="90000"/>
          </a:bodyPr>
          <a:lstStyle/>
          <a:p>
            <a:r>
              <a:rPr lang="en-US" sz="4400" dirty="0" err="1">
                <a:solidFill>
                  <a:schemeClr val="bg1"/>
                </a:solidFill>
              </a:rPr>
              <a:t>Undertsanding</a:t>
            </a:r>
            <a:r>
              <a:rPr lang="en-US" sz="4400" dirty="0">
                <a:solidFill>
                  <a:schemeClr val="bg1"/>
                </a:solidFill>
              </a:rPr>
              <a:t> Market Access Opportunities under the AfCFTA</a:t>
            </a:r>
            <a:endParaRPr lang="en-GB" sz="4400" dirty="0"/>
          </a:p>
        </p:txBody>
      </p:sp>
      <p:sp>
        <p:nvSpPr>
          <p:cNvPr id="14" name="Content Placeholder 13">
            <a:extLst>
              <a:ext uri="{FF2B5EF4-FFF2-40B4-BE49-F238E27FC236}">
                <a16:creationId xmlns:a16="http://schemas.microsoft.com/office/drawing/2014/main" id="{37766451-C636-8873-D9F3-3E4F117898E4}"/>
              </a:ext>
            </a:extLst>
          </p:cNvPr>
          <p:cNvSpPr>
            <a:spLocks noGrp="1"/>
          </p:cNvSpPr>
          <p:nvPr>
            <p:ph idx="12"/>
          </p:nvPr>
        </p:nvSpPr>
        <p:spPr>
          <a:xfrm>
            <a:off x="1506728" y="5932364"/>
            <a:ext cx="4589272" cy="965391"/>
          </a:xfrm>
        </p:spPr>
        <p:txBody>
          <a:bodyPr>
            <a:normAutofit/>
          </a:bodyPr>
          <a:lstStyle/>
          <a:p>
            <a:pPr marL="0" indent="0">
              <a:lnSpc>
                <a:spcPct val="80000"/>
              </a:lnSpc>
              <a:buNone/>
            </a:pPr>
            <a:r>
              <a:rPr lang="en-US" sz="2200" dirty="0">
                <a:solidFill>
                  <a:schemeClr val="bg1"/>
                </a:solidFill>
                <a:latin typeface="Public Sans Medium" pitchFamily="2" charset="0"/>
              </a:rPr>
              <a:t>Christophe Durand</a:t>
            </a:r>
          </a:p>
          <a:p>
            <a:pPr marL="0" indent="0">
              <a:lnSpc>
                <a:spcPct val="80000"/>
              </a:lnSpc>
              <a:buNone/>
            </a:pPr>
            <a:r>
              <a:rPr lang="en-US" sz="2200" dirty="0">
                <a:solidFill>
                  <a:schemeClr val="bg1"/>
                </a:solidFill>
              </a:rPr>
              <a:t>03.09.2025 Balaclava (Mauritius)</a:t>
            </a:r>
            <a:endParaRPr lang="en-GB" sz="2200" dirty="0">
              <a:solidFill>
                <a:schemeClr val="bg1"/>
              </a:solidFill>
            </a:endParaRPr>
          </a:p>
          <a:p>
            <a:pPr marL="0" indent="0">
              <a:buNone/>
            </a:pPr>
            <a:endParaRPr lang="en-GB" dirty="0">
              <a:solidFill>
                <a:schemeClr val="bg1"/>
              </a:solidFill>
            </a:endParaRPr>
          </a:p>
        </p:txBody>
      </p:sp>
      <p:sp>
        <p:nvSpPr>
          <p:cNvPr id="4" name="Subtitle 3">
            <a:extLst>
              <a:ext uri="{FF2B5EF4-FFF2-40B4-BE49-F238E27FC236}">
                <a16:creationId xmlns:a16="http://schemas.microsoft.com/office/drawing/2014/main" id="{A302A541-DEEA-0D77-72DD-7ABF389A9C8D}"/>
              </a:ext>
            </a:extLst>
          </p:cNvPr>
          <p:cNvSpPr>
            <a:spLocks noGrp="1"/>
          </p:cNvSpPr>
          <p:nvPr>
            <p:ph type="subTitle" idx="1"/>
          </p:nvPr>
        </p:nvSpPr>
        <p:spPr>
          <a:xfrm>
            <a:off x="1506728" y="4691712"/>
            <a:ext cx="6239546" cy="1354007"/>
          </a:xfrm>
        </p:spPr>
        <p:txBody>
          <a:bodyPr>
            <a:normAutofit fontScale="55000" lnSpcReduction="20000"/>
          </a:bodyPr>
          <a:lstStyle/>
          <a:p>
            <a:r>
              <a:rPr lang="en-US" sz="3000" i="1" dirty="0">
                <a:solidFill>
                  <a:schemeClr val="bg1"/>
                </a:solidFill>
              </a:rPr>
              <a:t>Jointly Organized by the Economic Development Board of Mauritius</a:t>
            </a:r>
          </a:p>
          <a:p>
            <a:r>
              <a:rPr lang="en-US" sz="3000" i="1" dirty="0">
                <a:solidFill>
                  <a:schemeClr val="bg1"/>
                </a:solidFill>
              </a:rPr>
              <a:t>&amp; United Nations Economic Commission for Africa</a:t>
            </a:r>
          </a:p>
          <a:p>
            <a:r>
              <a:rPr lang="en-US" sz="3000" i="1" dirty="0">
                <a:solidFill>
                  <a:schemeClr val="bg1"/>
                </a:solidFill>
              </a:rPr>
              <a:t>Subregional Office for Southern Africa </a:t>
            </a:r>
          </a:p>
          <a:p>
            <a:endParaRPr lang="en-US" sz="3000" i="1" dirty="0">
              <a:solidFill>
                <a:schemeClr val="bg1"/>
              </a:solidFill>
            </a:endParaRPr>
          </a:p>
        </p:txBody>
      </p:sp>
      <p:pic>
        <p:nvPicPr>
          <p:cNvPr id="5" name="Picture 4" descr="A picture containing logo&#10;&#10;Description automatically generated">
            <a:extLst>
              <a:ext uri="{FF2B5EF4-FFF2-40B4-BE49-F238E27FC236}">
                <a16:creationId xmlns:a16="http://schemas.microsoft.com/office/drawing/2014/main" id="{30EE5E94-42F9-ECC8-6D71-830B80A73363}"/>
              </a:ext>
            </a:extLst>
          </p:cNvPr>
          <p:cNvPicPr>
            <a:picLocks noChangeAspect="1"/>
          </p:cNvPicPr>
          <p:nvPr/>
        </p:nvPicPr>
        <p:blipFill rotWithShape="1">
          <a:blip r:embed="rId4">
            <a:extLst>
              <a:ext uri="{28A0092B-C50C-407E-A947-70E740481C1C}">
                <a14:useLocalDpi xmlns:a14="http://schemas.microsoft.com/office/drawing/2010/main" val="0"/>
              </a:ext>
            </a:extLst>
          </a:blip>
          <a:srcRect l="20547" t="31814" r="19450" b="33365"/>
          <a:stretch/>
        </p:blipFill>
        <p:spPr>
          <a:xfrm>
            <a:off x="136072" y="473039"/>
            <a:ext cx="1596639" cy="655172"/>
          </a:xfrm>
          <a:prstGeom prst="rect">
            <a:avLst/>
          </a:prstGeom>
        </p:spPr>
      </p:pic>
      <p:pic>
        <p:nvPicPr>
          <p:cNvPr id="8" name="Picture 7">
            <a:extLst>
              <a:ext uri="{FF2B5EF4-FFF2-40B4-BE49-F238E27FC236}">
                <a16:creationId xmlns:a16="http://schemas.microsoft.com/office/drawing/2014/main" id="{EB2A17CF-6FC5-0CB1-02E7-1D1E34047FD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22148" y="660860"/>
            <a:ext cx="3452495" cy="370204"/>
          </a:xfrm>
          <a:prstGeom prst="rect">
            <a:avLst/>
          </a:prstGeom>
          <a:noFill/>
          <a:ln>
            <a:noFill/>
          </a:ln>
        </p:spPr>
      </p:pic>
    </p:spTree>
    <p:extLst>
      <p:ext uri="{BB962C8B-B14F-4D97-AF65-F5344CB8AC3E}">
        <p14:creationId xmlns:p14="http://schemas.microsoft.com/office/powerpoint/2010/main" val="39807858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67526-10FD-B41B-85EB-9A16A1A647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82F572-8F49-D614-17D6-DAD477190257}"/>
              </a:ext>
            </a:extLst>
          </p:cNvPr>
          <p:cNvSpPr>
            <a:spLocks noGrp="1"/>
          </p:cNvSpPr>
          <p:nvPr>
            <p:ph type="title"/>
          </p:nvPr>
        </p:nvSpPr>
        <p:spPr>
          <a:xfrm>
            <a:off x="900000" y="540000"/>
            <a:ext cx="9444650" cy="626516"/>
          </a:xfrm>
        </p:spPr>
        <p:txBody>
          <a:bodyPr/>
          <a:lstStyle/>
          <a:p>
            <a:r>
              <a:rPr lang="de-DE" sz="3200" dirty="0">
                <a:latin typeface="Zilla Slab SemiBold" pitchFamily="2" charset="0"/>
                <a:ea typeface="Zilla Slab SemiBold" pitchFamily="2" charset="0"/>
              </a:rPr>
              <a:t>Going further with </a:t>
            </a:r>
            <a:r>
              <a:rPr lang="de-DE" sz="3200" dirty="0">
                <a:solidFill>
                  <a:schemeClr val="accent1"/>
                </a:solidFill>
                <a:latin typeface="Zilla Slab SemiBold" pitchFamily="2" charset="0"/>
                <a:ea typeface="Zilla Slab SemiBold" pitchFamily="2" charset="0"/>
              </a:rPr>
              <a:t>ITC Market Analysis Tools</a:t>
            </a:r>
            <a:endParaRPr lang="en-GB" sz="3200" dirty="0">
              <a:solidFill>
                <a:schemeClr val="accent1"/>
              </a:solidFill>
              <a:latin typeface="Zilla Slab SemiBold" pitchFamily="2" charset="0"/>
              <a:ea typeface="Zilla Slab SemiBold" pitchFamily="2" charset="0"/>
            </a:endParaRPr>
          </a:p>
        </p:txBody>
      </p:sp>
      <p:sp>
        <p:nvSpPr>
          <p:cNvPr id="5" name="Footer Placeholder 5">
            <a:extLst>
              <a:ext uri="{FF2B5EF4-FFF2-40B4-BE49-F238E27FC236}">
                <a16:creationId xmlns:a16="http://schemas.microsoft.com/office/drawing/2014/main" id="{1361BDA1-C5D4-206D-F593-9DAFB7A746DC}"/>
              </a:ext>
            </a:extLst>
          </p:cNvPr>
          <p:cNvSpPr txBox="1">
            <a:spLocks/>
          </p:cNvSpPr>
          <p:nvPr/>
        </p:nvSpPr>
        <p:spPr>
          <a:xfrm>
            <a:off x="960000" y="6416296"/>
            <a:ext cx="5959979" cy="365125"/>
          </a:xfrm>
          <a:prstGeom prst="rect">
            <a:avLst/>
          </a:prstGeom>
        </p:spPr>
        <p:txBody>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en-US" sz="1400" i="1" dirty="0">
                <a:latin typeface="Public Sans Medium" pitchFamily="2" charset="0"/>
              </a:rPr>
              <a:t>Transforming trade. Changing lives.</a:t>
            </a:r>
            <a:endParaRPr lang="en-GB" sz="1400" i="1" dirty="0">
              <a:latin typeface="Public Sans Medium" pitchFamily="2" charset="0"/>
            </a:endParaRPr>
          </a:p>
        </p:txBody>
      </p:sp>
      <p:pic>
        <p:nvPicPr>
          <p:cNvPr id="30" name="Picture 2">
            <a:extLst>
              <a:ext uri="{FF2B5EF4-FFF2-40B4-BE49-F238E27FC236}">
                <a16:creationId xmlns:a16="http://schemas.microsoft.com/office/drawing/2014/main" id="{298F625C-0221-DFC1-FDF4-C288FA443F3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89947" y="1202829"/>
            <a:ext cx="2423792" cy="2007009"/>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4">
            <a:extLst>
              <a:ext uri="{FF2B5EF4-FFF2-40B4-BE49-F238E27FC236}">
                <a16:creationId xmlns:a16="http://schemas.microsoft.com/office/drawing/2014/main" id="{3833A661-B46B-7C07-8BF3-F182259EFBA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532" b="26102"/>
          <a:stretch/>
        </p:blipFill>
        <p:spPr bwMode="auto">
          <a:xfrm>
            <a:off x="7202839" y="3367370"/>
            <a:ext cx="2661222" cy="1623402"/>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2">
            <a:extLst>
              <a:ext uri="{FF2B5EF4-FFF2-40B4-BE49-F238E27FC236}">
                <a16:creationId xmlns:a16="http://schemas.microsoft.com/office/drawing/2014/main" id="{A53CA5E7-267B-3C75-077C-71277862786A}"/>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946" r="6283" b="29081"/>
          <a:stretch/>
        </p:blipFill>
        <p:spPr bwMode="auto">
          <a:xfrm>
            <a:off x="4646392" y="3367370"/>
            <a:ext cx="2405037" cy="1657704"/>
          </a:xfrm>
          <a:prstGeom prst="rect">
            <a:avLst/>
          </a:prstGeom>
          <a:noFill/>
          <a:ln w="9525">
            <a:no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37" name="Picture 6">
            <a:extLst>
              <a:ext uri="{FF2B5EF4-FFF2-40B4-BE49-F238E27FC236}">
                <a16:creationId xmlns:a16="http://schemas.microsoft.com/office/drawing/2014/main" id="{97A42E25-8AE9-8F37-F8DE-AD5F005733B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08518" y="1197522"/>
            <a:ext cx="2655543" cy="2012316"/>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 name="Picture 38">
            <a:extLst>
              <a:ext uri="{FF2B5EF4-FFF2-40B4-BE49-F238E27FC236}">
                <a16:creationId xmlns:a16="http://schemas.microsoft.com/office/drawing/2014/main" id="{0D32C899-F09F-125B-8113-62DE99A33EA2}"/>
              </a:ext>
            </a:extLst>
          </p:cNvPr>
          <p:cNvPicPr>
            <a:picLocks noChangeAspect="1"/>
          </p:cNvPicPr>
          <p:nvPr/>
        </p:nvPicPr>
        <p:blipFill>
          <a:blip r:embed="rId7"/>
          <a:stretch>
            <a:fillRect/>
          </a:stretch>
        </p:blipFill>
        <p:spPr>
          <a:xfrm>
            <a:off x="2089946" y="3367370"/>
            <a:ext cx="2405037" cy="1617545"/>
          </a:xfrm>
          <a:prstGeom prst="rect">
            <a:avLst/>
          </a:prstGeom>
          <a:ln>
            <a:noFill/>
          </a:ln>
          <a:effectLst>
            <a:outerShdw blurRad="190500" algn="tl" rotWithShape="0">
              <a:srgbClr val="000000">
                <a:alpha val="70000"/>
              </a:srgbClr>
            </a:outerShdw>
          </a:effectLst>
        </p:spPr>
      </p:pic>
      <p:pic>
        <p:nvPicPr>
          <p:cNvPr id="40" name="Picture 39">
            <a:extLst>
              <a:ext uri="{FF2B5EF4-FFF2-40B4-BE49-F238E27FC236}">
                <a16:creationId xmlns:a16="http://schemas.microsoft.com/office/drawing/2014/main" id="{2DF91D35-71C6-4B60-255F-11559F2A7175}"/>
              </a:ext>
            </a:extLst>
          </p:cNvPr>
          <p:cNvPicPr>
            <a:picLocks noChangeAspect="1"/>
          </p:cNvPicPr>
          <p:nvPr/>
        </p:nvPicPr>
        <p:blipFill>
          <a:blip r:embed="rId8"/>
          <a:stretch>
            <a:fillRect/>
          </a:stretch>
        </p:blipFill>
        <p:spPr>
          <a:xfrm>
            <a:off x="4698700" y="1150101"/>
            <a:ext cx="2285462" cy="2059737"/>
          </a:xfrm>
          <a:prstGeom prst="rect">
            <a:avLst/>
          </a:prstGeom>
          <a:ln>
            <a:noFill/>
          </a:ln>
          <a:effectLst>
            <a:outerShdw blurRad="190500" algn="tl" rotWithShape="0">
              <a:srgbClr val="000000">
                <a:alpha val="70000"/>
              </a:srgbClr>
            </a:outerShdw>
          </a:effectLst>
        </p:spPr>
      </p:pic>
      <p:pic>
        <p:nvPicPr>
          <p:cNvPr id="43" name="Picture 42">
            <a:extLst>
              <a:ext uri="{FF2B5EF4-FFF2-40B4-BE49-F238E27FC236}">
                <a16:creationId xmlns:a16="http://schemas.microsoft.com/office/drawing/2014/main" id="{C019C0C1-7BA0-5CF5-DEB8-634F84EC78C5}"/>
              </a:ext>
            </a:extLst>
          </p:cNvPr>
          <p:cNvPicPr>
            <a:picLocks noChangeAspect="1"/>
          </p:cNvPicPr>
          <p:nvPr/>
        </p:nvPicPr>
        <p:blipFill>
          <a:blip r:embed="rId9"/>
          <a:srcRect b="28768"/>
          <a:stretch>
            <a:fillRect/>
          </a:stretch>
        </p:blipFill>
        <p:spPr>
          <a:xfrm>
            <a:off x="4698700" y="5091391"/>
            <a:ext cx="2352218" cy="1476557"/>
          </a:xfrm>
          <a:prstGeom prst="rect">
            <a:avLst/>
          </a:prstGeom>
        </p:spPr>
      </p:pic>
    </p:spTree>
    <p:extLst>
      <p:ext uri="{BB962C8B-B14F-4D97-AF65-F5344CB8AC3E}">
        <p14:creationId xmlns:p14="http://schemas.microsoft.com/office/powerpoint/2010/main" val="4232119310"/>
      </p:ext>
    </p:extLst>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15CC2-3EE2-4515-4D49-E1703E199FFA}"/>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05FB6732-C5A4-F6BE-8467-1A586F22535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7023" y="0"/>
            <a:ext cx="12209022" cy="6858000"/>
          </a:xfrm>
          <a:prstGeom prst="rect">
            <a:avLst/>
          </a:prstGeom>
        </p:spPr>
      </p:pic>
      <p:sp>
        <p:nvSpPr>
          <p:cNvPr id="10" name="Rectangle 9">
            <a:extLst>
              <a:ext uri="{FF2B5EF4-FFF2-40B4-BE49-F238E27FC236}">
                <a16:creationId xmlns:a16="http://schemas.microsoft.com/office/drawing/2014/main" id="{4874AF1F-B175-92BC-AD9D-111252C13372}"/>
              </a:ext>
            </a:extLst>
          </p:cNvPr>
          <p:cNvSpPr/>
          <p:nvPr/>
        </p:nvSpPr>
        <p:spPr>
          <a:xfrm>
            <a:off x="1" y="0"/>
            <a:ext cx="6304546" cy="2522480"/>
          </a:xfrm>
          <a:prstGeom prst="rect">
            <a:avLst/>
          </a:prstGeom>
          <a:solidFill>
            <a:srgbClr val="002B5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6" name="Content Placeholder 5">
            <a:extLst>
              <a:ext uri="{FF2B5EF4-FFF2-40B4-BE49-F238E27FC236}">
                <a16:creationId xmlns:a16="http://schemas.microsoft.com/office/drawing/2014/main" id="{8E5FF229-48AA-E1F8-34D9-AC3DC5F4DEA7}"/>
              </a:ext>
            </a:extLst>
          </p:cNvPr>
          <p:cNvSpPr>
            <a:spLocks noGrp="1"/>
          </p:cNvSpPr>
          <p:nvPr>
            <p:ph idx="1"/>
          </p:nvPr>
        </p:nvSpPr>
        <p:spPr>
          <a:xfrm>
            <a:off x="900001" y="1188079"/>
            <a:ext cx="4851320" cy="1149353"/>
          </a:xfrm>
        </p:spPr>
        <p:txBody>
          <a:bodyPr>
            <a:normAutofit/>
          </a:bodyPr>
          <a:lstStyle/>
          <a:p>
            <a:endParaRPr lang="en-GB" dirty="0"/>
          </a:p>
        </p:txBody>
      </p:sp>
      <p:sp>
        <p:nvSpPr>
          <p:cNvPr id="5" name="Title 4">
            <a:extLst>
              <a:ext uri="{FF2B5EF4-FFF2-40B4-BE49-F238E27FC236}">
                <a16:creationId xmlns:a16="http://schemas.microsoft.com/office/drawing/2014/main" id="{7436D89D-1DA1-8527-71DC-921F627D4D5B}"/>
              </a:ext>
            </a:extLst>
          </p:cNvPr>
          <p:cNvSpPr>
            <a:spLocks noGrp="1"/>
          </p:cNvSpPr>
          <p:nvPr>
            <p:ph type="title"/>
          </p:nvPr>
        </p:nvSpPr>
        <p:spPr>
          <a:xfrm>
            <a:off x="900000" y="540000"/>
            <a:ext cx="5344548" cy="626516"/>
          </a:xfrm>
        </p:spPr>
        <p:txBody>
          <a:bodyPr>
            <a:normAutofit fontScale="90000"/>
          </a:bodyPr>
          <a:lstStyle/>
          <a:p>
            <a:r>
              <a:rPr lang="en-US" sz="3200" dirty="0"/>
              <a:t>For a concrete example, </a:t>
            </a:r>
            <a:br>
              <a:rPr lang="en-US" sz="3200" dirty="0"/>
            </a:br>
            <a:r>
              <a:rPr lang="en-US" sz="3200" dirty="0"/>
              <a:t>let’s go online!</a:t>
            </a:r>
            <a:endParaRPr lang="en-GB" sz="3200" dirty="0"/>
          </a:p>
        </p:txBody>
      </p:sp>
      <p:grpSp>
        <p:nvGrpSpPr>
          <p:cNvPr id="11" name="Group 10">
            <a:extLst>
              <a:ext uri="{FF2B5EF4-FFF2-40B4-BE49-F238E27FC236}">
                <a16:creationId xmlns:a16="http://schemas.microsoft.com/office/drawing/2014/main" id="{2A5FDAE0-7E02-BFC8-76C8-9F0F87FDCC36}"/>
              </a:ext>
            </a:extLst>
          </p:cNvPr>
          <p:cNvGrpSpPr/>
          <p:nvPr/>
        </p:nvGrpSpPr>
        <p:grpSpPr>
          <a:xfrm rot="2700000">
            <a:off x="6142627" y="329549"/>
            <a:ext cx="265664" cy="387147"/>
            <a:chOff x="2017138" y="377173"/>
            <a:chExt cx="265664" cy="387146"/>
          </a:xfrm>
          <a:solidFill>
            <a:schemeClr val="accent2"/>
          </a:solidFill>
        </p:grpSpPr>
        <p:sp>
          <p:nvSpPr>
            <p:cNvPr id="12" name="Rectangle 11">
              <a:extLst>
                <a:ext uri="{FF2B5EF4-FFF2-40B4-BE49-F238E27FC236}">
                  <a16:creationId xmlns:a16="http://schemas.microsoft.com/office/drawing/2014/main" id="{7386B6BF-F362-E39F-63A6-E203E857C896}"/>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3" name="Rectangle 12">
              <a:extLst>
                <a:ext uri="{FF2B5EF4-FFF2-40B4-BE49-F238E27FC236}">
                  <a16:creationId xmlns:a16="http://schemas.microsoft.com/office/drawing/2014/main" id="{DA80E33B-DE53-21FE-C9D5-DFDD3967733A}"/>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grpSp>
      <p:sp>
        <p:nvSpPr>
          <p:cNvPr id="14" name="Rectangle 13">
            <a:extLst>
              <a:ext uri="{FF2B5EF4-FFF2-40B4-BE49-F238E27FC236}">
                <a16:creationId xmlns:a16="http://schemas.microsoft.com/office/drawing/2014/main" id="{BB29AADC-F0EC-2260-CA95-706C98419D06}"/>
              </a:ext>
            </a:extLst>
          </p:cNvPr>
          <p:cNvSpPr/>
          <p:nvPr/>
        </p:nvSpPr>
        <p:spPr>
          <a:xfrm>
            <a:off x="-17023" y="6407736"/>
            <a:ext cx="428017" cy="450264"/>
          </a:xfrm>
          <a:prstGeom prst="rect">
            <a:avLst/>
          </a:prstGeom>
          <a:solidFill>
            <a:srgbClr val="002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cxnSp>
        <p:nvCxnSpPr>
          <p:cNvPr id="15" name="Straight Connector 14">
            <a:extLst>
              <a:ext uri="{FF2B5EF4-FFF2-40B4-BE49-F238E27FC236}">
                <a16:creationId xmlns:a16="http://schemas.microsoft.com/office/drawing/2014/main" id="{9DBEE451-3F79-7294-6EDC-F682D831D16D}"/>
              </a:ext>
            </a:extLst>
          </p:cNvPr>
          <p:cNvCxnSpPr>
            <a:cxnSpLocks/>
          </p:cNvCxnSpPr>
          <p:nvPr/>
        </p:nvCxnSpPr>
        <p:spPr>
          <a:xfrm>
            <a:off x="428018" y="6600825"/>
            <a:ext cx="514959"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F8E4CF2-8EAC-BE34-6420-151C4D829431}"/>
              </a:ext>
            </a:extLst>
          </p:cNvPr>
          <p:cNvSpPr txBox="1"/>
          <p:nvPr/>
        </p:nvSpPr>
        <p:spPr>
          <a:xfrm>
            <a:off x="-176464" y="6407736"/>
            <a:ext cx="773133" cy="338554"/>
          </a:xfrm>
          <a:prstGeom prst="rect">
            <a:avLst/>
          </a:prstGeom>
          <a:noFill/>
        </p:spPr>
        <p:txBody>
          <a:bodyPr wrap="square" rtlCol="0">
            <a:spAutoFit/>
          </a:bodyPr>
          <a:lstStyle/>
          <a:p>
            <a:pPr algn="ctr"/>
            <a:fld id="{8B97CA73-A39B-42BC-A02D-27E5D7DD8F1E}" type="slidenum">
              <a:rPr lang="en-GB" sz="1600">
                <a:solidFill>
                  <a:schemeClr val="bg1"/>
                </a:solidFill>
                <a:latin typeface="Public Sans SemiBold" pitchFamily="2" charset="0"/>
              </a:rPr>
              <a:pPr algn="ctr"/>
              <a:t>11</a:t>
            </a:fld>
            <a:endParaRPr lang="en-GB" sz="1600" dirty="0">
              <a:solidFill>
                <a:schemeClr val="bg1"/>
              </a:solidFill>
              <a:latin typeface="Public Sans SemiBold" pitchFamily="2" charset="0"/>
            </a:endParaRPr>
          </a:p>
        </p:txBody>
      </p:sp>
      <p:grpSp>
        <p:nvGrpSpPr>
          <p:cNvPr id="18" name="Group 17">
            <a:extLst>
              <a:ext uri="{FF2B5EF4-FFF2-40B4-BE49-F238E27FC236}">
                <a16:creationId xmlns:a16="http://schemas.microsoft.com/office/drawing/2014/main" id="{2E593E82-C1EE-9C17-4F26-320542B8DC25}"/>
              </a:ext>
            </a:extLst>
          </p:cNvPr>
          <p:cNvGrpSpPr/>
          <p:nvPr/>
        </p:nvGrpSpPr>
        <p:grpSpPr>
          <a:xfrm>
            <a:off x="9945403" y="-9726"/>
            <a:ext cx="2256429" cy="1915236"/>
            <a:chOff x="7442815" y="-1295"/>
            <a:chExt cx="1692322" cy="1436427"/>
          </a:xfrm>
        </p:grpSpPr>
        <p:sp>
          <p:nvSpPr>
            <p:cNvPr id="19" name="Freeform: Shape 18">
              <a:extLst>
                <a:ext uri="{FF2B5EF4-FFF2-40B4-BE49-F238E27FC236}">
                  <a16:creationId xmlns:a16="http://schemas.microsoft.com/office/drawing/2014/main" id="{B7FD6B68-97D1-10AD-4D41-9F0FCA06C156}"/>
                </a:ext>
              </a:extLst>
            </p:cNvPr>
            <p:cNvSpPr/>
            <p:nvPr/>
          </p:nvSpPr>
          <p:spPr>
            <a:xfrm>
              <a:off x="7442815" y="-1295"/>
              <a:ext cx="1692322" cy="1436427"/>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20" name="Picture 19" descr="A picture containing text&#10;&#10;Description automatically generated">
              <a:extLst>
                <a:ext uri="{FF2B5EF4-FFF2-40B4-BE49-F238E27FC236}">
                  <a16:creationId xmlns:a16="http://schemas.microsoft.com/office/drawing/2014/main" id="{D834D7F4-D953-3BDB-618B-DB5D144ABC6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17036" y="419377"/>
              <a:ext cx="1054610" cy="429769"/>
            </a:xfrm>
            <a:prstGeom prst="rect">
              <a:avLst/>
            </a:prstGeom>
          </p:spPr>
        </p:pic>
      </p:grpSp>
      <p:sp>
        <p:nvSpPr>
          <p:cNvPr id="2" name="Footer Placeholder 1">
            <a:extLst>
              <a:ext uri="{FF2B5EF4-FFF2-40B4-BE49-F238E27FC236}">
                <a16:creationId xmlns:a16="http://schemas.microsoft.com/office/drawing/2014/main" id="{3DF01FAF-38D2-1508-9A4A-9C6DF3EE64FE}"/>
              </a:ext>
            </a:extLst>
          </p:cNvPr>
          <p:cNvSpPr>
            <a:spLocks noGrp="1"/>
          </p:cNvSpPr>
          <p:nvPr>
            <p:ph type="ftr" sz="quarter" idx="3"/>
          </p:nvPr>
        </p:nvSpPr>
        <p:spPr>
          <a:xfrm>
            <a:off x="943200" y="6418262"/>
            <a:ext cx="5959979" cy="365125"/>
          </a:xfrm>
        </p:spPr>
        <p:txBody>
          <a:bodyPr/>
          <a:lstStyle/>
          <a:p>
            <a:r>
              <a:rPr lang="en-US" dirty="0"/>
              <a:t>Transforming trade. Changing lives.</a:t>
            </a:r>
            <a:endParaRPr lang="en-GB" dirty="0"/>
          </a:p>
        </p:txBody>
      </p:sp>
    </p:spTree>
    <p:extLst>
      <p:ext uri="{BB962C8B-B14F-4D97-AF65-F5344CB8AC3E}">
        <p14:creationId xmlns:p14="http://schemas.microsoft.com/office/powerpoint/2010/main" val="157085527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nodePh="1">
                                  <p:stCondLst>
                                    <p:cond delay="250"/>
                                  </p:stCondLst>
                                  <p:endCondLst>
                                    <p:cond evt="begin" delay="0">
                                      <p:tn val="8"/>
                                    </p:cond>
                                  </p:end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25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build="p"/>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987CD-81AE-B378-5F77-5A2EF3EAF5C6}"/>
            </a:ext>
          </a:extLst>
        </p:cNvPr>
        <p:cNvGrpSpPr/>
        <p:nvPr/>
      </p:nvGrpSpPr>
      <p:grpSpPr>
        <a:xfrm>
          <a:off x="0" y="0"/>
          <a:ext cx="0" cy="0"/>
          <a:chOff x="0" y="0"/>
          <a:chExt cx="0" cy="0"/>
        </a:xfrm>
      </p:grpSpPr>
      <p:pic>
        <p:nvPicPr>
          <p:cNvPr id="8" name="Picture Placeholder 7" descr="A group of women sitting on a bench&#10;&#10;Description automatically generated with low confidence">
            <a:extLst>
              <a:ext uri="{FF2B5EF4-FFF2-40B4-BE49-F238E27FC236}">
                <a16:creationId xmlns:a16="http://schemas.microsoft.com/office/drawing/2014/main" id="{B5344D31-C008-B9A4-A413-B3ACAD86122F}"/>
              </a:ext>
            </a:extLst>
          </p:cNvPr>
          <p:cNvPicPr>
            <a:picLocks noGrp="1" noChangeAspect="1"/>
          </p:cNvPicPr>
          <p:nvPr>
            <p:ph type="pic" idx="12"/>
          </p:nvPr>
        </p:nvPicPr>
        <p:blipFill rotWithShape="1">
          <a:blip r:embed="rId2" cstate="email">
            <a:extLst>
              <a:ext uri="{28A0092B-C50C-407E-A947-70E740481C1C}">
                <a14:useLocalDpi xmlns:a14="http://schemas.microsoft.com/office/drawing/2010/main"/>
              </a:ext>
            </a:extLst>
          </a:blip>
          <a:srcRect/>
          <a:stretch/>
        </p:blipFill>
        <p:spPr>
          <a:xfrm>
            <a:off x="6071766" y="-14197"/>
            <a:ext cx="6122554" cy="6891634"/>
          </a:xfrm>
        </p:spPr>
      </p:pic>
      <p:sp>
        <p:nvSpPr>
          <p:cNvPr id="3" name="Footer Placeholder 2">
            <a:extLst>
              <a:ext uri="{FF2B5EF4-FFF2-40B4-BE49-F238E27FC236}">
                <a16:creationId xmlns:a16="http://schemas.microsoft.com/office/drawing/2014/main" id="{E56642A8-AD9E-3112-BAE7-1518059C2441}"/>
              </a:ext>
            </a:extLst>
          </p:cNvPr>
          <p:cNvSpPr>
            <a:spLocks noGrp="1"/>
          </p:cNvSpPr>
          <p:nvPr>
            <p:ph type="ftr" sz="quarter" idx="3"/>
          </p:nvPr>
        </p:nvSpPr>
        <p:spPr/>
        <p:txBody>
          <a:bodyPr/>
          <a:lstStyle/>
          <a:p>
            <a:r>
              <a:rPr lang="en-US" dirty="0"/>
              <a:t>Transforming trade. Changing lives.</a:t>
            </a:r>
            <a:endParaRPr lang="en-GB" dirty="0"/>
          </a:p>
        </p:txBody>
      </p:sp>
      <p:sp>
        <p:nvSpPr>
          <p:cNvPr id="9" name="Title 9">
            <a:extLst>
              <a:ext uri="{FF2B5EF4-FFF2-40B4-BE49-F238E27FC236}">
                <a16:creationId xmlns:a16="http://schemas.microsoft.com/office/drawing/2014/main" id="{B3557E55-FE02-21BF-EDE4-A93A81492794}"/>
              </a:ext>
            </a:extLst>
          </p:cNvPr>
          <p:cNvSpPr>
            <a:spLocks noGrp="1"/>
          </p:cNvSpPr>
          <p:nvPr>
            <p:ph type="title"/>
          </p:nvPr>
        </p:nvSpPr>
        <p:spPr>
          <a:xfrm>
            <a:off x="864000" y="540000"/>
            <a:ext cx="4462232" cy="650277"/>
          </a:xfrm>
        </p:spPr>
        <p:txBody>
          <a:bodyPr>
            <a:normAutofit/>
          </a:bodyPr>
          <a:lstStyle/>
          <a:p>
            <a:r>
              <a:rPr lang="en-GB" sz="3200" dirty="0"/>
              <a:t>Stay connected! </a:t>
            </a:r>
          </a:p>
        </p:txBody>
      </p:sp>
      <p:pic>
        <p:nvPicPr>
          <p:cNvPr id="10" name="Content Placeholder 14">
            <a:extLst>
              <a:ext uri="{FF2B5EF4-FFF2-40B4-BE49-F238E27FC236}">
                <a16:creationId xmlns:a16="http://schemas.microsoft.com/office/drawing/2014/main" id="{D3A5CF63-4212-EFC3-4847-0218386DBBB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140540" y="5268009"/>
            <a:ext cx="4323542" cy="846637"/>
          </a:xfrm>
          <a:prstGeom prst="rect">
            <a:avLst/>
          </a:prstGeom>
        </p:spPr>
      </p:pic>
      <p:sp>
        <p:nvSpPr>
          <p:cNvPr id="2" name="Subtitle 11">
            <a:extLst>
              <a:ext uri="{FF2B5EF4-FFF2-40B4-BE49-F238E27FC236}">
                <a16:creationId xmlns:a16="http://schemas.microsoft.com/office/drawing/2014/main" id="{6C003566-0809-1F19-9F44-F1A27F1649E5}"/>
              </a:ext>
            </a:extLst>
          </p:cNvPr>
          <p:cNvSpPr txBox="1">
            <a:spLocks/>
          </p:cNvSpPr>
          <p:nvPr/>
        </p:nvSpPr>
        <p:spPr>
          <a:xfrm>
            <a:off x="900000" y="1846350"/>
            <a:ext cx="4462232" cy="2082716"/>
          </a:xfrm>
          <a:prstGeom prst="rect">
            <a:avLst/>
          </a:prstGeom>
        </p:spPr>
        <p:txBody>
          <a:bodyPr vert="horz" lIns="91440" tIns="45720" rIns="91440" bIns="45720" rtlCol="0">
            <a:normAutofit/>
          </a:bodyPr>
          <a:lstStyle>
            <a:lvl1pPr marL="228594" indent="-228594" algn="l" defTabSz="914377" rtl="0" eaLnBrk="1" latinLnBrk="0" hangingPunct="1">
              <a:lnSpc>
                <a:spcPct val="110000"/>
              </a:lnSpc>
              <a:spcBef>
                <a:spcPts val="1000"/>
              </a:spcBef>
              <a:buFont typeface="Wingdings" panose="05000000000000000000" pitchFamily="2" charset="2"/>
              <a:buChar char="§"/>
              <a:defRPr sz="2200" kern="1200">
                <a:solidFill>
                  <a:schemeClr val="tx1"/>
                </a:solidFill>
                <a:latin typeface="Public Sans Light" pitchFamily="2" charset="0"/>
                <a:ea typeface="+mn-ea"/>
                <a:cs typeface="+mn-cs"/>
              </a:defRPr>
            </a:lvl1pPr>
            <a:lvl2pPr marL="479988" indent="-228594" algn="l" defTabSz="914377" rtl="0" eaLnBrk="1" latinLnBrk="0" hangingPunct="1">
              <a:lnSpc>
                <a:spcPct val="110000"/>
              </a:lnSpc>
              <a:spcBef>
                <a:spcPts val="500"/>
              </a:spcBef>
              <a:buFont typeface="Wingdings" panose="05000000000000000000" pitchFamily="2" charset="2"/>
              <a:buChar char="§"/>
              <a:defRPr sz="1900" kern="1200">
                <a:solidFill>
                  <a:schemeClr val="tx1"/>
                </a:solidFill>
                <a:latin typeface="Public Sans Light" pitchFamily="2" charset="0"/>
                <a:ea typeface="+mn-ea"/>
                <a:cs typeface="+mn-cs"/>
              </a:defRPr>
            </a:lvl2pPr>
            <a:lvl3pPr marL="719982" indent="-228594" algn="l" defTabSz="914377" rtl="0" eaLnBrk="1" latinLnBrk="0" hangingPunct="1">
              <a:lnSpc>
                <a:spcPct val="110000"/>
              </a:lnSpc>
              <a:spcBef>
                <a:spcPts val="500"/>
              </a:spcBef>
              <a:buFont typeface="Wingdings" panose="05000000000000000000" pitchFamily="2" charset="2"/>
              <a:buChar char="§"/>
              <a:defRPr sz="1600" kern="1200">
                <a:solidFill>
                  <a:schemeClr val="tx1"/>
                </a:solidFill>
                <a:latin typeface="Public Sans Light" pitchFamily="2" charset="0"/>
                <a:ea typeface="+mn-ea"/>
                <a:cs typeface="+mn-cs"/>
              </a:defRPr>
            </a:lvl3pPr>
            <a:lvl4pPr marL="959976" indent="-228594" algn="l" defTabSz="914377" rtl="0" eaLnBrk="1" latinLnBrk="0" hangingPunct="1">
              <a:lnSpc>
                <a:spcPct val="110000"/>
              </a:lnSpc>
              <a:spcBef>
                <a:spcPts val="500"/>
              </a:spcBef>
              <a:buFont typeface="Wingdings" panose="05000000000000000000" pitchFamily="2" charset="2"/>
              <a:buChar char="§"/>
              <a:defRPr sz="1600" kern="1200">
                <a:solidFill>
                  <a:schemeClr val="tx1"/>
                </a:solidFill>
                <a:latin typeface="Public Sans Light" pitchFamily="2" charset="0"/>
                <a:ea typeface="+mn-ea"/>
                <a:cs typeface="+mn-cs"/>
              </a:defRPr>
            </a:lvl4pPr>
            <a:lvl5pPr marL="1199970" indent="-228594" algn="l" defTabSz="914377" rtl="0" eaLnBrk="1" latinLnBrk="0" hangingPunct="1">
              <a:lnSpc>
                <a:spcPct val="110000"/>
              </a:lnSpc>
              <a:spcBef>
                <a:spcPts val="500"/>
              </a:spcBef>
              <a:buFont typeface="Wingdings" panose="05000000000000000000" pitchFamily="2" charset="2"/>
              <a:buChar char="§"/>
              <a:defRPr sz="1600" kern="1200">
                <a:solidFill>
                  <a:schemeClr val="tx1"/>
                </a:solidFill>
                <a:latin typeface="Public Sans Light"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1600"/>
              </a:spcAft>
              <a:buNone/>
            </a:pPr>
            <a:r>
              <a:rPr lang="en-GB" sz="1600" dirty="0">
                <a:solidFill>
                  <a:schemeClr val="bg1"/>
                </a:solidFill>
                <a:latin typeface="Public Sans SemiBold" pitchFamily="2" charset="0"/>
              </a:rPr>
              <a:t>Christophe Durand	</a:t>
            </a:r>
          </a:p>
          <a:p>
            <a:pPr marL="0" indent="0">
              <a:spcBef>
                <a:spcPts val="0"/>
              </a:spcBef>
              <a:spcAft>
                <a:spcPts val="1600"/>
              </a:spcAft>
              <a:buNone/>
            </a:pPr>
            <a:r>
              <a:rPr lang="en-GB" sz="1600" dirty="0">
                <a:solidFill>
                  <a:schemeClr val="bg1"/>
                </a:solidFill>
                <a:latin typeface="Public Sans SemiBold" pitchFamily="2" charset="0"/>
              </a:rPr>
              <a:t>Quantitative Market Analyst</a:t>
            </a:r>
          </a:p>
          <a:p>
            <a:pPr marL="0" indent="0">
              <a:spcBef>
                <a:spcPts val="0"/>
              </a:spcBef>
              <a:spcAft>
                <a:spcPts val="1600"/>
              </a:spcAft>
              <a:buNone/>
            </a:pPr>
            <a:r>
              <a:rPr lang="en-GB" sz="1600" dirty="0">
                <a:solidFill>
                  <a:schemeClr val="bg1"/>
                </a:solidFill>
                <a:latin typeface="Public Sans SemiBold" pitchFamily="2" charset="0"/>
              </a:rPr>
              <a:t>durand@intracen.org</a:t>
            </a:r>
          </a:p>
        </p:txBody>
      </p:sp>
      <p:grpSp>
        <p:nvGrpSpPr>
          <p:cNvPr id="5" name="Group 4">
            <a:extLst>
              <a:ext uri="{FF2B5EF4-FFF2-40B4-BE49-F238E27FC236}">
                <a16:creationId xmlns:a16="http://schemas.microsoft.com/office/drawing/2014/main" id="{44B3AC36-16CC-D7C8-78B0-A32A0D8B9A5C}"/>
              </a:ext>
            </a:extLst>
          </p:cNvPr>
          <p:cNvGrpSpPr/>
          <p:nvPr/>
        </p:nvGrpSpPr>
        <p:grpSpPr>
          <a:xfrm>
            <a:off x="977824" y="4093059"/>
            <a:ext cx="6162716" cy="1434276"/>
            <a:chOff x="977824" y="4093059"/>
            <a:chExt cx="6162716" cy="1434276"/>
          </a:xfrm>
        </p:grpSpPr>
        <p:sp>
          <p:nvSpPr>
            <p:cNvPr id="11" name="Subtitle 11">
              <a:extLst>
                <a:ext uri="{FF2B5EF4-FFF2-40B4-BE49-F238E27FC236}">
                  <a16:creationId xmlns:a16="http://schemas.microsoft.com/office/drawing/2014/main" id="{387EA39A-4342-6650-54AA-16932CC93B0C}"/>
                </a:ext>
              </a:extLst>
            </p:cNvPr>
            <p:cNvSpPr txBox="1">
              <a:spLocks/>
            </p:cNvSpPr>
            <p:nvPr/>
          </p:nvSpPr>
          <p:spPr>
            <a:xfrm>
              <a:off x="2678308" y="4093059"/>
              <a:ext cx="4462232" cy="1434276"/>
            </a:xfrm>
            <a:prstGeom prst="rect">
              <a:avLst/>
            </a:prstGeom>
          </p:spPr>
          <p:txBody>
            <a:bodyPr vert="horz" lIns="91440" tIns="45720" rIns="91440" bIns="45720" rtlCol="0">
              <a:normAutofit/>
            </a:bodyPr>
            <a:lstStyle>
              <a:lvl1pPr marL="228594" indent="-228594" algn="l" defTabSz="914377" rtl="0" eaLnBrk="1" latinLnBrk="0" hangingPunct="1">
                <a:lnSpc>
                  <a:spcPct val="110000"/>
                </a:lnSpc>
                <a:spcBef>
                  <a:spcPts val="1000"/>
                </a:spcBef>
                <a:buFont typeface="Wingdings" panose="05000000000000000000" pitchFamily="2" charset="2"/>
                <a:buChar char="§"/>
                <a:defRPr sz="2200" kern="1200">
                  <a:solidFill>
                    <a:schemeClr val="tx1"/>
                  </a:solidFill>
                  <a:latin typeface="Public Sans Light" pitchFamily="2" charset="0"/>
                  <a:ea typeface="+mn-ea"/>
                  <a:cs typeface="+mn-cs"/>
                </a:defRPr>
              </a:lvl1pPr>
              <a:lvl2pPr marL="479988" indent="-228594" algn="l" defTabSz="914377" rtl="0" eaLnBrk="1" latinLnBrk="0" hangingPunct="1">
                <a:lnSpc>
                  <a:spcPct val="110000"/>
                </a:lnSpc>
                <a:spcBef>
                  <a:spcPts val="500"/>
                </a:spcBef>
                <a:buFont typeface="Wingdings" panose="05000000000000000000" pitchFamily="2" charset="2"/>
                <a:buChar char="§"/>
                <a:defRPr sz="1900" kern="1200">
                  <a:solidFill>
                    <a:schemeClr val="tx1"/>
                  </a:solidFill>
                  <a:latin typeface="Public Sans Light" pitchFamily="2" charset="0"/>
                  <a:ea typeface="+mn-ea"/>
                  <a:cs typeface="+mn-cs"/>
                </a:defRPr>
              </a:lvl2pPr>
              <a:lvl3pPr marL="719982" indent="-228594" algn="l" defTabSz="914377" rtl="0" eaLnBrk="1" latinLnBrk="0" hangingPunct="1">
                <a:lnSpc>
                  <a:spcPct val="110000"/>
                </a:lnSpc>
                <a:spcBef>
                  <a:spcPts val="500"/>
                </a:spcBef>
                <a:buFont typeface="Wingdings" panose="05000000000000000000" pitchFamily="2" charset="2"/>
                <a:buChar char="§"/>
                <a:defRPr sz="1600" kern="1200">
                  <a:solidFill>
                    <a:schemeClr val="tx1"/>
                  </a:solidFill>
                  <a:latin typeface="Public Sans Light" pitchFamily="2" charset="0"/>
                  <a:ea typeface="+mn-ea"/>
                  <a:cs typeface="+mn-cs"/>
                </a:defRPr>
              </a:lvl3pPr>
              <a:lvl4pPr marL="959976" indent="-228594" algn="l" defTabSz="914377" rtl="0" eaLnBrk="1" latinLnBrk="0" hangingPunct="1">
                <a:lnSpc>
                  <a:spcPct val="110000"/>
                </a:lnSpc>
                <a:spcBef>
                  <a:spcPts val="500"/>
                </a:spcBef>
                <a:buFont typeface="Wingdings" panose="05000000000000000000" pitchFamily="2" charset="2"/>
                <a:buChar char="§"/>
                <a:defRPr sz="1600" kern="1200">
                  <a:solidFill>
                    <a:schemeClr val="tx1"/>
                  </a:solidFill>
                  <a:latin typeface="Public Sans Light" pitchFamily="2" charset="0"/>
                  <a:ea typeface="+mn-ea"/>
                  <a:cs typeface="+mn-cs"/>
                </a:defRPr>
              </a:lvl4pPr>
              <a:lvl5pPr marL="1199970" indent="-228594" algn="l" defTabSz="914377" rtl="0" eaLnBrk="1" latinLnBrk="0" hangingPunct="1">
                <a:lnSpc>
                  <a:spcPct val="110000"/>
                </a:lnSpc>
                <a:spcBef>
                  <a:spcPts val="500"/>
                </a:spcBef>
                <a:buFont typeface="Wingdings" panose="05000000000000000000" pitchFamily="2" charset="2"/>
                <a:buChar char="§"/>
                <a:defRPr sz="1600" kern="1200">
                  <a:solidFill>
                    <a:schemeClr val="tx1"/>
                  </a:solidFill>
                  <a:latin typeface="Public Sans Light"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1600"/>
                </a:spcAft>
                <a:buNone/>
              </a:pPr>
              <a:r>
                <a:rPr lang="en-GB" sz="1600" dirty="0">
                  <a:solidFill>
                    <a:schemeClr val="bg1"/>
                  </a:solidFill>
                  <a:latin typeface="Public Sans SemiBold" pitchFamily="2" charset="0"/>
                </a:rPr>
                <a:t>www.intracen.org </a:t>
              </a:r>
            </a:p>
            <a:p>
              <a:pPr marL="0" indent="0">
                <a:spcBef>
                  <a:spcPts val="0"/>
                </a:spcBef>
                <a:spcAft>
                  <a:spcPts val="1600"/>
                </a:spcAft>
                <a:buNone/>
              </a:pPr>
              <a:r>
                <a:rPr lang="en-GB" sz="1600" dirty="0">
                  <a:solidFill>
                    <a:schemeClr val="bg1"/>
                  </a:solidFill>
                  <a:latin typeface="Public Sans SemiBold" pitchFamily="2" charset="0"/>
                </a:rPr>
                <a:t>@ITCnews </a:t>
              </a:r>
            </a:p>
            <a:p>
              <a:pPr marL="0" indent="0">
                <a:spcBef>
                  <a:spcPts val="0"/>
                </a:spcBef>
                <a:spcAft>
                  <a:spcPts val="1600"/>
                </a:spcAft>
                <a:buNone/>
              </a:pPr>
              <a:r>
                <a:rPr lang="en-GB" sz="1600" dirty="0">
                  <a:solidFill>
                    <a:schemeClr val="bg1"/>
                  </a:solidFill>
                  <a:latin typeface="Public Sans SemiBold" pitchFamily="2" charset="0"/>
                </a:rPr>
                <a:t>@InternationalTradeCentre</a:t>
              </a:r>
            </a:p>
          </p:txBody>
        </p:sp>
        <p:pic>
          <p:nvPicPr>
            <p:cNvPr id="4" name="Picture 3">
              <a:extLst>
                <a:ext uri="{FF2B5EF4-FFF2-40B4-BE49-F238E27FC236}">
                  <a16:creationId xmlns:a16="http://schemas.microsoft.com/office/drawing/2014/main" id="{AD1EE1F6-0D8E-9E8A-B040-893C09E09A2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77824" y="4149520"/>
              <a:ext cx="1354735" cy="1171387"/>
            </a:xfrm>
            <a:prstGeom prst="rect">
              <a:avLst/>
            </a:prstGeom>
          </p:spPr>
        </p:pic>
      </p:grpSp>
    </p:spTree>
    <p:extLst>
      <p:ext uri="{BB962C8B-B14F-4D97-AF65-F5344CB8AC3E}">
        <p14:creationId xmlns:p14="http://schemas.microsoft.com/office/powerpoint/2010/main" val="132244741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75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2" presetClass="entr" presetSubtype="4" fill="hold" nodeType="withEffect">
                                  <p:stCondLst>
                                    <p:cond delay="5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73F98CD8-A6D7-0120-4AAE-890A340F96B7}"/>
              </a:ext>
            </a:extLst>
          </p:cNvPr>
          <p:cNvPicPr>
            <a:picLocks noGrp="1" noChangeAspect="1"/>
          </p:cNvPicPr>
          <p:nvPr>
            <p:ph type="pic" idx="11"/>
          </p:nvPr>
        </p:nvPicPr>
        <p:blipFill rotWithShape="1">
          <a:blip r:embed="rId3" cstate="email">
            <a:extLst>
              <a:ext uri="{28A0092B-C50C-407E-A947-70E740481C1C}">
                <a14:useLocalDpi xmlns:a14="http://schemas.microsoft.com/office/drawing/2010/main"/>
              </a:ext>
            </a:extLst>
          </a:blip>
          <a:srcRect/>
          <a:stretch/>
        </p:blipFill>
        <p:spPr>
          <a:xfrm>
            <a:off x="410987" y="0"/>
            <a:ext cx="11781013" cy="5414528"/>
          </a:xfrm>
        </p:spPr>
      </p:pic>
      <p:sp>
        <p:nvSpPr>
          <p:cNvPr id="14" name="Content Placeholder 13">
            <a:extLst>
              <a:ext uri="{FF2B5EF4-FFF2-40B4-BE49-F238E27FC236}">
                <a16:creationId xmlns:a16="http://schemas.microsoft.com/office/drawing/2014/main" id="{34A0FCD6-4CAE-3A4F-28C2-A3EA9788AF01}"/>
              </a:ext>
            </a:extLst>
          </p:cNvPr>
          <p:cNvSpPr>
            <a:spLocks noGrp="1"/>
          </p:cNvSpPr>
          <p:nvPr>
            <p:ph idx="1"/>
          </p:nvPr>
        </p:nvSpPr>
        <p:spPr>
          <a:xfrm>
            <a:off x="942975" y="5603137"/>
            <a:ext cx="11120687" cy="804713"/>
          </a:xfrm>
        </p:spPr>
        <p:txBody>
          <a:bodyPr>
            <a:normAutofit/>
          </a:bodyPr>
          <a:lstStyle/>
          <a:p>
            <a:r>
              <a:rPr lang="en-US" sz="1600" dirty="0"/>
              <a:t>A world where trade builds inclusive, sustainable, and prosperous economies.</a:t>
            </a:r>
          </a:p>
        </p:txBody>
      </p:sp>
      <p:sp>
        <p:nvSpPr>
          <p:cNvPr id="25" name="Rectangle 24">
            <a:extLst>
              <a:ext uri="{FF2B5EF4-FFF2-40B4-BE49-F238E27FC236}">
                <a16:creationId xmlns:a16="http://schemas.microsoft.com/office/drawing/2014/main" id="{8165FE1B-8525-A04A-2F41-C5EA40B28D42}"/>
              </a:ext>
            </a:extLst>
          </p:cNvPr>
          <p:cNvSpPr/>
          <p:nvPr/>
        </p:nvSpPr>
        <p:spPr>
          <a:xfrm>
            <a:off x="410993" y="613324"/>
            <a:ext cx="3656510" cy="1059097"/>
          </a:xfrm>
          <a:prstGeom prst="rect">
            <a:avLst/>
          </a:prstGeom>
          <a:solidFill>
            <a:schemeClr val="accent3">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22" name="Group 21">
            <a:extLst>
              <a:ext uri="{FF2B5EF4-FFF2-40B4-BE49-F238E27FC236}">
                <a16:creationId xmlns:a16="http://schemas.microsoft.com/office/drawing/2014/main" id="{7289F3ED-B69B-BD1C-C6A8-5030A08B7E1F}"/>
              </a:ext>
            </a:extLst>
          </p:cNvPr>
          <p:cNvGrpSpPr/>
          <p:nvPr/>
        </p:nvGrpSpPr>
        <p:grpSpPr>
          <a:xfrm rot="2700000">
            <a:off x="249075" y="329549"/>
            <a:ext cx="265664" cy="387147"/>
            <a:chOff x="2017138" y="377173"/>
            <a:chExt cx="265664" cy="387146"/>
          </a:xfrm>
          <a:solidFill>
            <a:schemeClr val="accent1"/>
          </a:solidFill>
        </p:grpSpPr>
        <p:sp>
          <p:nvSpPr>
            <p:cNvPr id="23" name="Rectangle 22">
              <a:extLst>
                <a:ext uri="{FF2B5EF4-FFF2-40B4-BE49-F238E27FC236}">
                  <a16:creationId xmlns:a16="http://schemas.microsoft.com/office/drawing/2014/main" id="{6B2CF4A7-E135-9C2E-FE8E-D2C06B7435F4}"/>
                </a:ext>
              </a:extLst>
            </p:cNvPr>
            <p:cNvSpPr/>
            <p:nvPr/>
          </p:nvSpPr>
          <p:spPr>
            <a:xfrm>
              <a:off x="2170604"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B8014C"/>
                </a:solidFill>
              </a:endParaRPr>
            </a:p>
          </p:txBody>
        </p:sp>
        <p:sp>
          <p:nvSpPr>
            <p:cNvPr id="24" name="Rectangle 23">
              <a:extLst>
                <a:ext uri="{FF2B5EF4-FFF2-40B4-BE49-F238E27FC236}">
                  <a16:creationId xmlns:a16="http://schemas.microsoft.com/office/drawing/2014/main" id="{B7D4C63C-3764-FD17-027B-8181BCF4AD31}"/>
                </a:ext>
              </a:extLst>
            </p:cNvPr>
            <p:cNvSpPr/>
            <p:nvPr/>
          </p:nvSpPr>
          <p:spPr>
            <a:xfrm>
              <a:off x="2017138" y="377173"/>
              <a:ext cx="112198" cy="387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solidFill>
                  <a:srgbClr val="B8014C"/>
                </a:solidFill>
              </a:endParaRPr>
            </a:p>
          </p:txBody>
        </p:sp>
      </p:grpSp>
      <p:sp>
        <p:nvSpPr>
          <p:cNvPr id="29" name="Title 32">
            <a:extLst>
              <a:ext uri="{FF2B5EF4-FFF2-40B4-BE49-F238E27FC236}">
                <a16:creationId xmlns:a16="http://schemas.microsoft.com/office/drawing/2014/main" id="{0092A63E-9020-7523-2DCA-E637589BEEB5}"/>
              </a:ext>
            </a:extLst>
          </p:cNvPr>
          <p:cNvSpPr txBox="1">
            <a:spLocks/>
          </p:cNvSpPr>
          <p:nvPr/>
        </p:nvSpPr>
        <p:spPr>
          <a:xfrm>
            <a:off x="942976" y="960000"/>
            <a:ext cx="4462232" cy="650277"/>
          </a:xfrm>
          <a:prstGeom prst="rect">
            <a:avLst/>
          </a:prstGeom>
        </p:spPr>
        <p:txBody>
          <a:bodyPr>
            <a:noAutofit/>
          </a:bodyPr>
          <a:lstStyle>
            <a:lvl1pPr algn="l" defTabSz="685800" rtl="0" eaLnBrk="1" latinLnBrk="0" hangingPunct="1">
              <a:lnSpc>
                <a:spcPct val="90000"/>
              </a:lnSpc>
              <a:spcBef>
                <a:spcPct val="0"/>
              </a:spcBef>
              <a:buNone/>
              <a:defRPr sz="3200" kern="1200">
                <a:solidFill>
                  <a:schemeClr val="tx1">
                    <a:lumMod val="65000"/>
                    <a:lumOff val="35000"/>
                  </a:schemeClr>
                </a:solidFill>
                <a:latin typeface="Zilla Slab Medium" pitchFamily="2" charset="0"/>
                <a:ea typeface="Zilla Slab Medium" pitchFamily="2" charset="0"/>
                <a:cs typeface="+mj-cs"/>
              </a:defRPr>
            </a:lvl1pPr>
          </a:lstStyle>
          <a:p>
            <a:r>
              <a:rPr lang="en-GB" sz="4000" dirty="0">
                <a:solidFill>
                  <a:schemeClr val="bg1"/>
                </a:solidFill>
                <a:latin typeface="Zilla Slab SemiBold" pitchFamily="2" charset="0"/>
                <a:ea typeface="Zilla Slab SemiBold" pitchFamily="2" charset="0"/>
              </a:rPr>
              <a:t>Our vision</a:t>
            </a:r>
          </a:p>
        </p:txBody>
      </p:sp>
      <p:grpSp>
        <p:nvGrpSpPr>
          <p:cNvPr id="3" name="Group 2">
            <a:extLst>
              <a:ext uri="{FF2B5EF4-FFF2-40B4-BE49-F238E27FC236}">
                <a16:creationId xmlns:a16="http://schemas.microsoft.com/office/drawing/2014/main" id="{59057D7F-EAF4-D587-9DC5-5DDFCD5797E3}"/>
              </a:ext>
            </a:extLst>
          </p:cNvPr>
          <p:cNvGrpSpPr/>
          <p:nvPr/>
        </p:nvGrpSpPr>
        <p:grpSpPr>
          <a:xfrm>
            <a:off x="9945403" y="-9726"/>
            <a:ext cx="2256429" cy="1915236"/>
            <a:chOff x="9945403" y="-9726"/>
            <a:chExt cx="2256429" cy="1915236"/>
          </a:xfrm>
        </p:grpSpPr>
        <p:sp>
          <p:nvSpPr>
            <p:cNvPr id="4" name="Freeform: Shape 3">
              <a:extLst>
                <a:ext uri="{FF2B5EF4-FFF2-40B4-BE49-F238E27FC236}">
                  <a16:creationId xmlns:a16="http://schemas.microsoft.com/office/drawing/2014/main" id="{9BBAD7C0-2485-6FC4-A1E8-07760EA89E03}"/>
                </a:ext>
              </a:extLst>
            </p:cNvPr>
            <p:cNvSpPr/>
            <p:nvPr/>
          </p:nvSpPr>
          <p:spPr>
            <a:xfrm>
              <a:off x="9945403" y="-9726"/>
              <a:ext cx="2256429" cy="1915236"/>
            </a:xfrm>
            <a:custGeom>
              <a:avLst/>
              <a:gdLst>
                <a:gd name="connsiteX0" fmla="*/ 0 w 1692322"/>
                <a:gd name="connsiteY0" fmla="*/ 634621 h 1436427"/>
                <a:gd name="connsiteX1" fmla="*/ 648268 w 1692322"/>
                <a:gd name="connsiteY1" fmla="*/ 0 h 1436427"/>
                <a:gd name="connsiteX2" fmla="*/ 1688910 w 1692322"/>
                <a:gd name="connsiteY2" fmla="*/ 3412 h 1436427"/>
                <a:gd name="connsiteX3" fmla="*/ 1692322 w 1692322"/>
                <a:gd name="connsiteY3" fmla="*/ 603913 h 1436427"/>
                <a:gd name="connsiteX4" fmla="*/ 832513 w 1692322"/>
                <a:gd name="connsiteY4" fmla="*/ 1436427 h 1436427"/>
                <a:gd name="connsiteX5" fmla="*/ 0 w 1692322"/>
                <a:gd name="connsiteY5" fmla="*/ 634621 h 14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322" h="1436427">
                  <a:moveTo>
                    <a:pt x="0" y="634621"/>
                  </a:moveTo>
                  <a:lnTo>
                    <a:pt x="648268" y="0"/>
                  </a:lnTo>
                  <a:lnTo>
                    <a:pt x="1688910" y="3412"/>
                  </a:lnTo>
                  <a:cubicBezTo>
                    <a:pt x="1690047" y="203579"/>
                    <a:pt x="1691185" y="403746"/>
                    <a:pt x="1692322" y="603913"/>
                  </a:cubicBezTo>
                  <a:lnTo>
                    <a:pt x="832513" y="1436427"/>
                  </a:lnTo>
                  <a:lnTo>
                    <a:pt x="0" y="6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pic>
          <p:nvPicPr>
            <p:cNvPr id="5" name="Picture 4" descr="A picture containing text&#10;&#10;Description automatically generated">
              <a:extLst>
                <a:ext uri="{FF2B5EF4-FFF2-40B4-BE49-F238E27FC236}">
                  <a16:creationId xmlns:a16="http://schemas.microsoft.com/office/drawing/2014/main" id="{4D9968DF-ED3D-593C-CCFC-5C21DA71EBD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444364" y="551170"/>
              <a:ext cx="1406147" cy="573025"/>
            </a:xfrm>
            <a:prstGeom prst="rect">
              <a:avLst/>
            </a:prstGeom>
          </p:spPr>
        </p:pic>
      </p:grpSp>
      <p:sp>
        <p:nvSpPr>
          <p:cNvPr id="2" name="Footer Placeholder 5">
            <a:extLst>
              <a:ext uri="{FF2B5EF4-FFF2-40B4-BE49-F238E27FC236}">
                <a16:creationId xmlns:a16="http://schemas.microsoft.com/office/drawing/2014/main" id="{576873CF-3674-7767-5A33-BA4F53F79A44}"/>
              </a:ext>
            </a:extLst>
          </p:cNvPr>
          <p:cNvSpPr>
            <a:spLocks noGrp="1"/>
          </p:cNvSpPr>
          <p:nvPr>
            <p:ph type="ftr" sz="quarter" idx="3"/>
          </p:nvPr>
        </p:nvSpPr>
        <p:spPr>
          <a:xfrm>
            <a:off x="943200" y="6418262"/>
            <a:ext cx="5959979" cy="365125"/>
          </a:xfrm>
        </p:spPr>
        <p:txBody>
          <a:bodyPr/>
          <a:lstStyle/>
          <a:p>
            <a:r>
              <a:rPr lang="en-US" dirty="0"/>
              <a:t>Transforming trade. Changing lives.</a:t>
            </a:r>
            <a:endParaRPr lang="en-GB" dirty="0"/>
          </a:p>
        </p:txBody>
      </p:sp>
    </p:spTree>
    <p:extLst>
      <p:ext uri="{BB962C8B-B14F-4D97-AF65-F5344CB8AC3E}">
        <p14:creationId xmlns:p14="http://schemas.microsoft.com/office/powerpoint/2010/main" val="234570857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person holding a piece of paper&#10;&#10;Description automatically generated">
            <a:extLst>
              <a:ext uri="{FF2B5EF4-FFF2-40B4-BE49-F238E27FC236}">
                <a16:creationId xmlns:a16="http://schemas.microsoft.com/office/drawing/2014/main" id="{DB582B4D-75AE-4844-6952-014111821A2C}"/>
              </a:ext>
            </a:extLst>
          </p:cNvPr>
          <p:cNvPicPr>
            <a:picLocks noGrp="1" noChangeAspect="1"/>
          </p:cNvPicPr>
          <p:nvPr>
            <p:ph type="pic" idx="11"/>
          </p:nvPr>
        </p:nvPicPr>
        <p:blipFill rotWithShape="1">
          <a:blip r:embed="rId3" cstate="email">
            <a:extLst>
              <a:ext uri="{28A0092B-C50C-407E-A947-70E740481C1C}">
                <a14:useLocalDpi xmlns:a14="http://schemas.microsoft.com/office/drawing/2010/main"/>
              </a:ext>
            </a:extLst>
          </a:blip>
          <a:srcRect/>
          <a:stretch/>
        </p:blipFill>
        <p:spPr>
          <a:xfrm>
            <a:off x="1659824" y="2217769"/>
            <a:ext cx="2400000" cy="2400000"/>
          </a:xfrm>
        </p:spPr>
      </p:pic>
      <p:sp>
        <p:nvSpPr>
          <p:cNvPr id="7" name="Content Placeholder 6">
            <a:extLst>
              <a:ext uri="{FF2B5EF4-FFF2-40B4-BE49-F238E27FC236}">
                <a16:creationId xmlns:a16="http://schemas.microsoft.com/office/drawing/2014/main" id="{AC4978EC-D8D9-9A60-1A11-F80462377E3C}"/>
              </a:ext>
            </a:extLst>
          </p:cNvPr>
          <p:cNvSpPr>
            <a:spLocks noGrp="1"/>
          </p:cNvSpPr>
          <p:nvPr>
            <p:ph idx="1"/>
          </p:nvPr>
        </p:nvSpPr>
        <p:spPr>
          <a:xfrm>
            <a:off x="1433397" y="4868258"/>
            <a:ext cx="2852854" cy="945509"/>
          </a:xfrm>
        </p:spPr>
        <p:txBody>
          <a:bodyPr>
            <a:normAutofit/>
          </a:bodyPr>
          <a:lstStyle/>
          <a:p>
            <a:r>
              <a:rPr lang="en-US" sz="1600" dirty="0"/>
              <a:t>represent</a:t>
            </a:r>
            <a:r>
              <a:rPr lang="en-US" sz="2000" dirty="0"/>
              <a:t> </a:t>
            </a:r>
            <a:r>
              <a:rPr lang="en-US" sz="2000" dirty="0">
                <a:latin typeface="Public Sans SemiBold" pitchFamily="2" charset="0"/>
              </a:rPr>
              <a:t>~90</a:t>
            </a:r>
            <a:r>
              <a:rPr lang="en-US" sz="1600" dirty="0">
                <a:latin typeface="Public Sans SemiBold" pitchFamily="2" charset="0"/>
              </a:rPr>
              <a:t>% </a:t>
            </a:r>
            <a:r>
              <a:rPr lang="en-US" sz="1600" dirty="0"/>
              <a:t>of enterprises in any country</a:t>
            </a:r>
            <a:endParaRPr lang="en-GB" sz="1600" dirty="0"/>
          </a:p>
        </p:txBody>
      </p:sp>
      <p:pic>
        <p:nvPicPr>
          <p:cNvPr id="17" name="Picture Placeholder 16" descr="A picture containing text, person&#10;&#10;Description automatically generated">
            <a:extLst>
              <a:ext uri="{FF2B5EF4-FFF2-40B4-BE49-F238E27FC236}">
                <a16:creationId xmlns:a16="http://schemas.microsoft.com/office/drawing/2014/main" id="{FF415913-EEBE-8447-1CB0-6BBBEA75F039}"/>
              </a:ext>
            </a:extLst>
          </p:cNvPr>
          <p:cNvPicPr>
            <a:picLocks noGrp="1" noChangeAspect="1"/>
          </p:cNvPicPr>
          <p:nvPr>
            <p:ph type="pic" idx="12"/>
          </p:nvPr>
        </p:nvPicPr>
        <p:blipFill rotWithShape="1">
          <a:blip r:embed="rId4" cstate="email">
            <a:extLst>
              <a:ext uri="{28A0092B-C50C-407E-A947-70E740481C1C}">
                <a14:useLocalDpi xmlns:a14="http://schemas.microsoft.com/office/drawing/2010/main"/>
              </a:ext>
            </a:extLst>
          </a:blip>
          <a:srcRect/>
          <a:stretch/>
        </p:blipFill>
        <p:spPr>
          <a:xfrm>
            <a:off x="5097999" y="2217769"/>
            <a:ext cx="2400000" cy="2400000"/>
          </a:xfrm>
        </p:spPr>
      </p:pic>
      <p:pic>
        <p:nvPicPr>
          <p:cNvPr id="19" name="Picture Placeholder 18" descr="A group of men looking at a computer&#10;&#10;Description automatically generated">
            <a:extLst>
              <a:ext uri="{FF2B5EF4-FFF2-40B4-BE49-F238E27FC236}">
                <a16:creationId xmlns:a16="http://schemas.microsoft.com/office/drawing/2014/main" id="{451AB6BD-33B0-3FAE-2586-2C36CD410E8B}"/>
              </a:ext>
            </a:extLst>
          </p:cNvPr>
          <p:cNvPicPr>
            <a:picLocks noGrp="1" noChangeAspect="1"/>
          </p:cNvPicPr>
          <p:nvPr>
            <p:ph type="pic" idx="13"/>
          </p:nvPr>
        </p:nvPicPr>
        <p:blipFill>
          <a:blip r:embed="rId5" cstate="email">
            <a:extLst>
              <a:ext uri="{28A0092B-C50C-407E-A947-70E740481C1C}">
                <a14:useLocalDpi xmlns:a14="http://schemas.microsoft.com/office/drawing/2010/main"/>
              </a:ext>
            </a:extLst>
          </a:blip>
          <a:srcRect/>
          <a:stretch>
            <a:fillRect/>
          </a:stretch>
        </p:blipFill>
        <p:spPr>
          <a:xfrm>
            <a:off x="8568259" y="2217769"/>
            <a:ext cx="2400000" cy="2400000"/>
          </a:xfrm>
        </p:spPr>
      </p:pic>
      <p:sp>
        <p:nvSpPr>
          <p:cNvPr id="12" name="Content Placeholder 11">
            <a:extLst>
              <a:ext uri="{FF2B5EF4-FFF2-40B4-BE49-F238E27FC236}">
                <a16:creationId xmlns:a16="http://schemas.microsoft.com/office/drawing/2014/main" id="{78D0F53A-EB61-73DE-8FA9-2375C4F1E2E6}"/>
              </a:ext>
            </a:extLst>
          </p:cNvPr>
          <p:cNvSpPr>
            <a:spLocks noGrp="1"/>
          </p:cNvSpPr>
          <p:nvPr>
            <p:ph idx="14"/>
          </p:nvPr>
        </p:nvSpPr>
        <p:spPr>
          <a:xfrm>
            <a:off x="4866019" y="4885103"/>
            <a:ext cx="3256196" cy="945509"/>
          </a:xfrm>
        </p:spPr>
        <p:txBody>
          <a:bodyPr>
            <a:noAutofit/>
          </a:bodyPr>
          <a:lstStyle/>
          <a:p>
            <a:r>
              <a:rPr lang="en-US" sz="1600" dirty="0"/>
              <a:t>account for </a:t>
            </a:r>
            <a:r>
              <a:rPr lang="en-US" sz="2000" dirty="0">
                <a:latin typeface="Public Sans SemiBold" pitchFamily="2" charset="0"/>
              </a:rPr>
              <a:t>&gt;50% </a:t>
            </a:r>
            <a:r>
              <a:rPr lang="en-US" sz="1600" dirty="0"/>
              <a:t>of worldwide employment</a:t>
            </a:r>
            <a:endParaRPr lang="en-GB" sz="1600" dirty="0"/>
          </a:p>
        </p:txBody>
      </p:sp>
      <p:sp>
        <p:nvSpPr>
          <p:cNvPr id="13" name="Content Placeholder 12">
            <a:extLst>
              <a:ext uri="{FF2B5EF4-FFF2-40B4-BE49-F238E27FC236}">
                <a16:creationId xmlns:a16="http://schemas.microsoft.com/office/drawing/2014/main" id="{1C7CF6E8-24D8-9E3F-5C4D-547B3BBB609F}"/>
              </a:ext>
            </a:extLst>
          </p:cNvPr>
          <p:cNvSpPr>
            <a:spLocks noGrp="1"/>
          </p:cNvSpPr>
          <p:nvPr>
            <p:ph idx="15"/>
          </p:nvPr>
        </p:nvSpPr>
        <p:spPr>
          <a:xfrm>
            <a:off x="8315654" y="4876780"/>
            <a:ext cx="2905212" cy="945509"/>
          </a:xfrm>
        </p:spPr>
        <p:txBody>
          <a:bodyPr>
            <a:normAutofit/>
          </a:bodyPr>
          <a:lstStyle/>
          <a:p>
            <a:r>
              <a:rPr lang="en-GB" sz="1600" dirty="0">
                <a:solidFill>
                  <a:schemeClr val="tx1"/>
                </a:solidFill>
              </a:rPr>
              <a:t>support</a:t>
            </a:r>
            <a:r>
              <a:rPr lang="en-GB" sz="2000" dirty="0">
                <a:solidFill>
                  <a:schemeClr val="tx1"/>
                </a:solidFill>
              </a:rPr>
              <a:t> </a:t>
            </a:r>
            <a:br>
              <a:rPr lang="en-GB" dirty="0">
                <a:solidFill>
                  <a:schemeClr val="tx1"/>
                </a:solidFill>
              </a:rPr>
            </a:br>
            <a:r>
              <a:rPr lang="en-GB" dirty="0">
                <a:solidFill>
                  <a:schemeClr val="tx1"/>
                </a:solidFill>
                <a:latin typeface="Public Sans SemiBold" pitchFamily="2" charset="0"/>
              </a:rPr>
              <a:t>vulnerable groups</a:t>
            </a:r>
          </a:p>
        </p:txBody>
      </p:sp>
      <p:sp>
        <p:nvSpPr>
          <p:cNvPr id="6" name="Title 5">
            <a:extLst>
              <a:ext uri="{FF2B5EF4-FFF2-40B4-BE49-F238E27FC236}">
                <a16:creationId xmlns:a16="http://schemas.microsoft.com/office/drawing/2014/main" id="{60E632F0-0ED5-BD39-0181-CC10CD29AB73}"/>
              </a:ext>
            </a:extLst>
          </p:cNvPr>
          <p:cNvSpPr>
            <a:spLocks noGrp="1"/>
          </p:cNvSpPr>
          <p:nvPr>
            <p:ph type="title"/>
          </p:nvPr>
        </p:nvSpPr>
        <p:spPr>
          <a:xfrm>
            <a:off x="900000" y="540000"/>
            <a:ext cx="8985402" cy="626516"/>
          </a:xfrm>
        </p:spPr>
        <p:txBody>
          <a:bodyPr>
            <a:noAutofit/>
          </a:bodyPr>
          <a:lstStyle/>
          <a:p>
            <a:r>
              <a:rPr lang="en-GB" sz="3200" dirty="0"/>
              <a:t>Why </a:t>
            </a:r>
            <a:r>
              <a:rPr lang="en-GB" sz="3200" dirty="0">
                <a:solidFill>
                  <a:schemeClr val="accent1"/>
                </a:solidFill>
              </a:rPr>
              <a:t>small businesses</a:t>
            </a:r>
            <a:r>
              <a:rPr lang="en-GB" sz="3200" dirty="0"/>
              <a:t>?</a:t>
            </a:r>
          </a:p>
        </p:txBody>
      </p:sp>
      <p:sp>
        <p:nvSpPr>
          <p:cNvPr id="8" name="Subtitle 7">
            <a:extLst>
              <a:ext uri="{FF2B5EF4-FFF2-40B4-BE49-F238E27FC236}">
                <a16:creationId xmlns:a16="http://schemas.microsoft.com/office/drawing/2014/main" id="{CFA6B649-C9FC-D243-B33D-797BDC62E6F5}"/>
              </a:ext>
            </a:extLst>
          </p:cNvPr>
          <p:cNvSpPr>
            <a:spLocks noGrp="1"/>
          </p:cNvSpPr>
          <p:nvPr>
            <p:ph type="subTitle" idx="4294967295"/>
          </p:nvPr>
        </p:nvSpPr>
        <p:spPr>
          <a:xfrm>
            <a:off x="900000" y="1500142"/>
            <a:ext cx="9002426" cy="536899"/>
          </a:xfrm>
        </p:spPr>
        <p:txBody>
          <a:bodyPr>
            <a:noAutofit/>
          </a:bodyPr>
          <a:lstStyle/>
          <a:p>
            <a:pPr marL="0" indent="0">
              <a:buNone/>
            </a:pPr>
            <a:r>
              <a:rPr lang="en-US" sz="1600" dirty="0">
                <a:solidFill>
                  <a:schemeClr val="bg1"/>
                </a:solidFill>
                <a:latin typeface="Public Sans" pitchFamily="2" charset="0"/>
              </a:rPr>
              <a:t>They drive the economy and: </a:t>
            </a:r>
            <a:endParaRPr lang="en-GB" sz="1600" dirty="0">
              <a:solidFill>
                <a:schemeClr val="bg1"/>
              </a:solidFill>
              <a:latin typeface="Public Sans" pitchFamily="2" charset="0"/>
            </a:endParaRPr>
          </a:p>
        </p:txBody>
      </p:sp>
      <p:sp>
        <p:nvSpPr>
          <p:cNvPr id="2" name="Footer Placeholder 1">
            <a:extLst>
              <a:ext uri="{FF2B5EF4-FFF2-40B4-BE49-F238E27FC236}">
                <a16:creationId xmlns:a16="http://schemas.microsoft.com/office/drawing/2014/main" id="{CF2D6E9A-AD2F-6A5D-A798-F255B9C143FE}"/>
              </a:ext>
            </a:extLst>
          </p:cNvPr>
          <p:cNvSpPr>
            <a:spLocks noGrp="1"/>
          </p:cNvSpPr>
          <p:nvPr>
            <p:ph type="ftr" sz="quarter" idx="3"/>
          </p:nvPr>
        </p:nvSpPr>
        <p:spPr/>
        <p:txBody>
          <a:bodyPr/>
          <a:lstStyle/>
          <a:p>
            <a:r>
              <a:rPr lang="en-US" dirty="0"/>
              <a:t>Transforming trade. Changing lives.</a:t>
            </a:r>
            <a:endParaRPr lang="en-GB" dirty="0"/>
          </a:p>
        </p:txBody>
      </p:sp>
    </p:spTree>
    <p:extLst>
      <p:ext uri="{BB962C8B-B14F-4D97-AF65-F5344CB8AC3E}">
        <p14:creationId xmlns:p14="http://schemas.microsoft.com/office/powerpoint/2010/main" val="100015908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7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750"/>
                                  </p:stCondLst>
                                  <p:childTnLst>
                                    <p:set>
                                      <p:cBhvr>
                                        <p:cTn id="18" dur="1" fill="hold">
                                          <p:stCondLst>
                                            <p:cond delay="0"/>
                                          </p:stCondLst>
                                        </p:cTn>
                                        <p:tgtEl>
                                          <p:spTgt spid="12">
                                            <p:txEl>
                                              <p:pRg st="0" end="0"/>
                                            </p:txEl>
                                          </p:spTgt>
                                        </p:tgtEl>
                                        <p:attrNameLst>
                                          <p:attrName>style.visibility</p:attrName>
                                        </p:attrNameLst>
                                      </p:cBhvr>
                                      <p:to>
                                        <p:strVal val="visible"/>
                                      </p:to>
                                    </p:set>
                                    <p:anim calcmode="lin" valueType="num">
                                      <p:cBhvr additive="base">
                                        <p:cTn id="1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5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50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additive="base">
                                        <p:cTn id="2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2" grpId="0" build="p"/>
      <p:bldP spid="1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302A0-90C5-BDC3-A5DA-2C3A8012B27A}"/>
              </a:ext>
            </a:extLst>
          </p:cNvPr>
          <p:cNvSpPr>
            <a:spLocks noGrp="1"/>
          </p:cNvSpPr>
          <p:nvPr>
            <p:ph type="title"/>
          </p:nvPr>
        </p:nvSpPr>
        <p:spPr/>
        <p:txBody>
          <a:bodyPr/>
          <a:lstStyle/>
          <a:p>
            <a:r>
              <a:rPr lang="en-GB" dirty="0"/>
              <a:t>One Trade Africa</a:t>
            </a:r>
          </a:p>
        </p:txBody>
      </p:sp>
      <p:sp>
        <p:nvSpPr>
          <p:cNvPr id="3" name="Subtitle 2">
            <a:extLst>
              <a:ext uri="{FF2B5EF4-FFF2-40B4-BE49-F238E27FC236}">
                <a16:creationId xmlns:a16="http://schemas.microsoft.com/office/drawing/2014/main" id="{7F8C1156-5DA7-13DF-1752-8432896D4DC0}"/>
              </a:ext>
            </a:extLst>
          </p:cNvPr>
          <p:cNvSpPr>
            <a:spLocks noGrp="1"/>
          </p:cNvSpPr>
          <p:nvPr>
            <p:ph type="subTitle" idx="10"/>
          </p:nvPr>
        </p:nvSpPr>
        <p:spPr/>
        <p:txBody>
          <a:bodyPr/>
          <a:lstStyle/>
          <a:p>
            <a:r>
              <a:rPr lang="en-US" b="1" dirty="0"/>
              <a:t>Adapting ITC tools for an integrated African market</a:t>
            </a:r>
            <a:endParaRPr lang="en-US" dirty="0"/>
          </a:p>
        </p:txBody>
      </p:sp>
      <p:sp>
        <p:nvSpPr>
          <p:cNvPr id="4" name="Footer Placeholder 3">
            <a:extLst>
              <a:ext uri="{FF2B5EF4-FFF2-40B4-BE49-F238E27FC236}">
                <a16:creationId xmlns:a16="http://schemas.microsoft.com/office/drawing/2014/main" id="{9E18F4F7-777C-D14C-8A79-8E9CB1D1F166}"/>
              </a:ext>
            </a:extLst>
          </p:cNvPr>
          <p:cNvSpPr>
            <a:spLocks noGrp="1"/>
          </p:cNvSpPr>
          <p:nvPr>
            <p:ph type="ftr" sz="quarter" idx="3"/>
          </p:nvPr>
        </p:nvSpPr>
        <p:spPr/>
        <p:txBody>
          <a:bodyPr/>
          <a:lstStyle/>
          <a:p>
            <a:r>
              <a:rPr lang="en-US"/>
              <a:t>Transforming trade. Changing lives.</a:t>
            </a:r>
            <a:endParaRPr lang="en-GB" dirty="0"/>
          </a:p>
        </p:txBody>
      </p:sp>
      <p:pic>
        <p:nvPicPr>
          <p:cNvPr id="1028" name="Picture 4">
            <a:extLst>
              <a:ext uri="{FF2B5EF4-FFF2-40B4-BE49-F238E27FC236}">
                <a16:creationId xmlns:a16="http://schemas.microsoft.com/office/drawing/2014/main" id="{1A6FBC6E-D324-1C6A-3990-8ADF3DB08E2D}"/>
              </a:ext>
            </a:extLst>
          </p:cNvPr>
          <p:cNvPicPr>
            <a:picLocks noGrp="1" noChangeAspect="1" noChangeArrowheads="1"/>
          </p:cNvPicPr>
          <p:nvPr>
            <p:ph idx="11"/>
          </p:nvPr>
        </p:nvPicPr>
        <p:blipFill>
          <a:blip r:embed="rId3">
            <a:extLst>
              <a:ext uri="{28A0092B-C50C-407E-A947-70E740481C1C}">
                <a14:useLocalDpi xmlns:a14="http://schemas.microsoft.com/office/drawing/2010/main" val="0"/>
              </a:ext>
            </a:extLst>
          </a:blip>
          <a:srcRect/>
          <a:stretch>
            <a:fillRect/>
          </a:stretch>
        </p:blipFill>
        <p:spPr bwMode="auto">
          <a:xfrm>
            <a:off x="1340503" y="2339975"/>
            <a:ext cx="7144031" cy="30988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774C18B-3462-56F0-1F06-57A6964F71DD}"/>
              </a:ext>
            </a:extLst>
          </p:cNvPr>
          <p:cNvSpPr txBox="1"/>
          <p:nvPr/>
        </p:nvSpPr>
        <p:spPr>
          <a:xfrm>
            <a:off x="8829675" y="2152650"/>
            <a:ext cx="3171825" cy="3139321"/>
          </a:xfrm>
          <a:prstGeom prst="rect">
            <a:avLst/>
          </a:prstGeom>
          <a:noFill/>
        </p:spPr>
        <p:txBody>
          <a:bodyPr wrap="square" rtlCol="0">
            <a:spAutoFit/>
          </a:bodyPr>
          <a:lstStyle/>
          <a:p>
            <a:pPr marL="285750" indent="-285750">
              <a:buFont typeface="Arial" panose="020B0604020202020204" pitchFamily="34" charset="0"/>
              <a:buChar char="•"/>
            </a:pPr>
            <a:r>
              <a:rPr lang="en-GB" u="sng" dirty="0"/>
              <a:t>Corporate</a:t>
            </a:r>
            <a:r>
              <a:rPr lang="en-GB" dirty="0"/>
              <a:t> programme</a:t>
            </a:r>
          </a:p>
          <a:p>
            <a:pPr marL="285750" indent="-285750">
              <a:buFont typeface="Arial" panose="020B0604020202020204" pitchFamily="34" charset="0"/>
              <a:buChar char="•"/>
            </a:pPr>
            <a:r>
              <a:rPr lang="en-GB" dirty="0"/>
              <a:t>For African MSMEs, </a:t>
            </a:r>
            <a:r>
              <a:rPr lang="en-GB" u="sng" dirty="0"/>
              <a:t>young</a:t>
            </a:r>
            <a:r>
              <a:rPr lang="en-GB" dirty="0"/>
              <a:t> and </a:t>
            </a:r>
            <a:r>
              <a:rPr lang="en-GB" u="sng" dirty="0"/>
              <a:t>women</a:t>
            </a:r>
            <a:r>
              <a:rPr lang="en-GB" dirty="0"/>
              <a:t> entrepreneurs.</a:t>
            </a:r>
          </a:p>
          <a:p>
            <a:endParaRPr lang="en-GB" dirty="0"/>
          </a:p>
          <a:p>
            <a:pPr marL="285750" indent="-285750">
              <a:buFont typeface="Arial" panose="020B0604020202020204" pitchFamily="34" charset="0"/>
              <a:buChar char="•"/>
            </a:pPr>
            <a:r>
              <a:rPr lang="en-GB" dirty="0"/>
              <a:t>ONE coherent </a:t>
            </a:r>
            <a:r>
              <a:rPr lang="en-GB" u="sng" dirty="0"/>
              <a:t>framework</a:t>
            </a:r>
            <a:r>
              <a:rPr lang="en-GB" dirty="0"/>
              <a:t> for AfCFTA and Regional FTA</a:t>
            </a:r>
          </a:p>
          <a:p>
            <a:pPr marL="285750" indent="-285750">
              <a:buFont typeface="Arial" panose="020B0604020202020204" pitchFamily="34" charset="0"/>
              <a:buChar char="•"/>
            </a:pPr>
            <a:r>
              <a:rPr lang="en-GB" dirty="0"/>
              <a:t>ONE </a:t>
            </a:r>
            <a:r>
              <a:rPr lang="en-GB" u="sng" dirty="0"/>
              <a:t>goal</a:t>
            </a:r>
            <a:r>
              <a:rPr lang="en-GB" dirty="0"/>
              <a:t>: boosting competitiveness of African MSMEs.</a:t>
            </a:r>
          </a:p>
        </p:txBody>
      </p:sp>
    </p:spTree>
    <p:extLst>
      <p:ext uri="{BB962C8B-B14F-4D97-AF65-F5344CB8AC3E}">
        <p14:creationId xmlns:p14="http://schemas.microsoft.com/office/powerpoint/2010/main" val="2065650205"/>
      </p:ext>
    </p:extLst>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DF761-5E76-EC0D-94AA-C229579B0E1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66A25B83-09A3-CFD4-360B-400DE6B95316}"/>
              </a:ext>
            </a:extLst>
          </p:cNvPr>
          <p:cNvSpPr>
            <a:spLocks noGrp="1"/>
          </p:cNvSpPr>
          <p:nvPr>
            <p:ph type="title"/>
          </p:nvPr>
        </p:nvSpPr>
        <p:spPr>
          <a:xfrm>
            <a:off x="900000" y="540000"/>
            <a:ext cx="8024560" cy="650277"/>
          </a:xfrm>
        </p:spPr>
        <p:txBody>
          <a:bodyPr>
            <a:normAutofit/>
          </a:bodyPr>
          <a:lstStyle/>
          <a:p>
            <a:r>
              <a:rPr lang="de-DE" dirty="0"/>
              <a:t>Identifying Trade </a:t>
            </a:r>
            <a:r>
              <a:rPr lang="de-DE" dirty="0">
                <a:solidFill>
                  <a:schemeClr val="accent1"/>
                </a:solidFill>
              </a:rPr>
              <a:t>Opportunities</a:t>
            </a:r>
            <a:endParaRPr lang="en-GB" sz="3200" dirty="0"/>
          </a:p>
        </p:txBody>
      </p:sp>
      <p:sp>
        <p:nvSpPr>
          <p:cNvPr id="8" name="Subtitle 7">
            <a:extLst>
              <a:ext uri="{FF2B5EF4-FFF2-40B4-BE49-F238E27FC236}">
                <a16:creationId xmlns:a16="http://schemas.microsoft.com/office/drawing/2014/main" id="{D23AD13A-3C8F-BACE-7FF5-FE9FDC4B4B91}"/>
              </a:ext>
            </a:extLst>
          </p:cNvPr>
          <p:cNvSpPr>
            <a:spLocks noGrp="1"/>
          </p:cNvSpPr>
          <p:nvPr>
            <p:ph type="subTitle" idx="10"/>
          </p:nvPr>
        </p:nvSpPr>
        <p:spPr>
          <a:xfrm>
            <a:off x="900000" y="1800000"/>
            <a:ext cx="10029825" cy="475200"/>
          </a:xfrm>
        </p:spPr>
        <p:txBody>
          <a:bodyPr>
            <a:normAutofit/>
          </a:bodyPr>
          <a:lstStyle/>
          <a:p>
            <a:r>
              <a:rPr lang="en-US" sz="2133" dirty="0">
                <a:latin typeface="Public Sans Light" pitchFamily="2" charset="0"/>
              </a:rPr>
              <a:t>Trade analysis requires </a:t>
            </a:r>
            <a:r>
              <a:rPr lang="en-US" sz="2133" dirty="0" err="1">
                <a:latin typeface="Public Sans Light" pitchFamily="2" charset="0"/>
              </a:rPr>
              <a:t>analysing</a:t>
            </a:r>
            <a:r>
              <a:rPr lang="en-US" sz="2133" dirty="0">
                <a:latin typeface="Public Sans Light" pitchFamily="2" charset="0"/>
              </a:rPr>
              <a:t>:</a:t>
            </a:r>
            <a:endParaRPr lang="en-GB" sz="2133" dirty="0">
              <a:latin typeface="Public Sans Light" pitchFamily="2" charset="0"/>
            </a:endParaRPr>
          </a:p>
        </p:txBody>
      </p:sp>
      <p:sp>
        <p:nvSpPr>
          <p:cNvPr id="9" name="Content Placeholder 6">
            <a:extLst>
              <a:ext uri="{FF2B5EF4-FFF2-40B4-BE49-F238E27FC236}">
                <a16:creationId xmlns:a16="http://schemas.microsoft.com/office/drawing/2014/main" id="{F29A86FF-49B4-AD1A-9739-9673D768477C}"/>
              </a:ext>
            </a:extLst>
          </p:cNvPr>
          <p:cNvSpPr txBox="1">
            <a:spLocks/>
          </p:cNvSpPr>
          <p:nvPr/>
        </p:nvSpPr>
        <p:spPr>
          <a:xfrm>
            <a:off x="5327375" y="4063177"/>
            <a:ext cx="6130345" cy="1542495"/>
          </a:xfrm>
          <a:prstGeom prst="rect">
            <a:avLst/>
          </a:prstGeom>
          <a:solidFill>
            <a:schemeClr val="accent1"/>
          </a:solidFill>
        </p:spPr>
        <p:txBody>
          <a:bodyPr vert="horz" lIns="121920" tIns="60960" rIns="121920" bIns="60960" rtlCol="0" anchor="ctr" anchorCtr="0">
            <a:normAutofit fontScale="85000" lnSpcReduction="10000"/>
          </a:bodyPr>
          <a:lstStyle>
            <a:lvl1pPr marL="0" indent="0" algn="l" defTabSz="685800" rtl="0" eaLnBrk="1" latinLnBrk="0" hangingPunct="1">
              <a:lnSpc>
                <a:spcPct val="110000"/>
              </a:lnSpc>
              <a:spcBef>
                <a:spcPts val="750"/>
              </a:spcBef>
              <a:buFontTx/>
              <a:buNone/>
              <a:defRPr sz="1600" kern="1200">
                <a:solidFill>
                  <a:schemeClr val="tx1">
                    <a:lumMod val="65000"/>
                    <a:lumOff val="35000"/>
                  </a:schemeClr>
                </a:solidFill>
                <a:latin typeface="Public Sans Light" pitchFamily="2" charset="0"/>
                <a:ea typeface="+mn-ea"/>
                <a:cs typeface="+mn-cs"/>
              </a:defRPr>
            </a:lvl1pPr>
            <a:lvl2pPr marL="360000" indent="-171450" algn="l" defTabSz="685800" rtl="0" eaLnBrk="1" latinLnBrk="0" hangingPunct="1">
              <a:lnSpc>
                <a:spcPct val="110000"/>
              </a:lnSpc>
              <a:spcBef>
                <a:spcPts val="375"/>
              </a:spcBef>
              <a:buFont typeface="Wingdings" panose="05000000000000000000" pitchFamily="2" charset="2"/>
              <a:buChar char="§"/>
              <a:defRPr sz="1400" kern="1200">
                <a:solidFill>
                  <a:schemeClr val="tx1">
                    <a:lumMod val="65000"/>
                    <a:lumOff val="35000"/>
                  </a:schemeClr>
                </a:solidFill>
                <a:latin typeface="Public Sans Light" pitchFamily="2" charset="0"/>
                <a:ea typeface="+mn-ea"/>
                <a:cs typeface="+mn-cs"/>
              </a:defRPr>
            </a:lvl2pPr>
            <a:lvl3pPr marL="540000" indent="-171450" algn="l" defTabSz="685800" rtl="0" eaLnBrk="1" latinLnBrk="0" hangingPunct="1">
              <a:lnSpc>
                <a:spcPct val="110000"/>
              </a:lnSpc>
              <a:spcBef>
                <a:spcPts val="375"/>
              </a:spcBef>
              <a:buFont typeface="Wingdings" panose="05000000000000000000" pitchFamily="2" charset="2"/>
              <a:buChar char="§"/>
              <a:defRPr sz="1000" kern="1200">
                <a:solidFill>
                  <a:schemeClr val="tx1">
                    <a:lumMod val="65000"/>
                    <a:lumOff val="35000"/>
                  </a:schemeClr>
                </a:solidFill>
                <a:latin typeface="Public Sans Light" pitchFamily="2" charset="0"/>
                <a:ea typeface="+mn-ea"/>
                <a:cs typeface="+mn-cs"/>
              </a:defRPr>
            </a:lvl3pPr>
            <a:lvl4pPr marL="720000" indent="-171450" algn="l" defTabSz="685800" rtl="0" eaLnBrk="1" latinLnBrk="0" hangingPunct="1">
              <a:lnSpc>
                <a:spcPct val="110000"/>
              </a:lnSpc>
              <a:spcBef>
                <a:spcPts val="375"/>
              </a:spcBef>
              <a:buFont typeface="Wingdings" panose="05000000000000000000" pitchFamily="2" charset="2"/>
              <a:buChar char="§"/>
              <a:defRPr sz="1000" kern="1200">
                <a:solidFill>
                  <a:schemeClr val="tx1">
                    <a:lumMod val="65000"/>
                    <a:lumOff val="35000"/>
                  </a:schemeClr>
                </a:solidFill>
                <a:latin typeface="Public Sans Light" pitchFamily="2" charset="0"/>
                <a:ea typeface="+mn-ea"/>
                <a:cs typeface="+mn-cs"/>
              </a:defRPr>
            </a:lvl4pPr>
            <a:lvl5pPr marL="900000" indent="-171450" algn="l" defTabSz="685800" rtl="0" eaLnBrk="1" latinLnBrk="0" hangingPunct="1">
              <a:lnSpc>
                <a:spcPct val="110000"/>
              </a:lnSpc>
              <a:spcBef>
                <a:spcPts val="375"/>
              </a:spcBef>
              <a:buFont typeface="Wingdings" panose="05000000000000000000" pitchFamily="2" charset="2"/>
              <a:buChar char="§"/>
              <a:defRPr sz="1000" kern="1200">
                <a:solidFill>
                  <a:schemeClr val="tx1">
                    <a:lumMod val="65000"/>
                    <a:lumOff val="35000"/>
                  </a:schemeClr>
                </a:solidFill>
                <a:latin typeface="Public Sans Light"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Bef>
                <a:spcPts val="0"/>
              </a:spcBef>
            </a:pPr>
            <a:r>
              <a:rPr lang="en-US" sz="2400" b="1" dirty="0">
                <a:solidFill>
                  <a:schemeClr val="tx2"/>
                </a:solidFill>
              </a:rPr>
              <a:t>Rules of origin</a:t>
            </a:r>
          </a:p>
          <a:p>
            <a:pPr>
              <a:spcBef>
                <a:spcPts val="0"/>
              </a:spcBef>
            </a:pPr>
            <a:r>
              <a:rPr lang="en-US" sz="2400" dirty="0">
                <a:solidFill>
                  <a:schemeClr val="bg1"/>
                </a:solidFill>
              </a:rPr>
              <a:t>Understand the applicable rules of origin to your products. Get the most benefits from available </a:t>
            </a:r>
            <a:br>
              <a:rPr lang="en-US" sz="2400" dirty="0">
                <a:solidFill>
                  <a:schemeClr val="bg1"/>
                </a:solidFill>
              </a:rPr>
            </a:br>
            <a:r>
              <a:rPr lang="en-US" sz="2400" dirty="0">
                <a:solidFill>
                  <a:schemeClr val="bg1"/>
                </a:solidFill>
              </a:rPr>
              <a:t>trade agreements. </a:t>
            </a:r>
          </a:p>
        </p:txBody>
      </p:sp>
      <p:sp>
        <p:nvSpPr>
          <p:cNvPr id="10" name="Content Placeholder 6">
            <a:extLst>
              <a:ext uri="{FF2B5EF4-FFF2-40B4-BE49-F238E27FC236}">
                <a16:creationId xmlns:a16="http://schemas.microsoft.com/office/drawing/2014/main" id="{2F96FF7C-F2B9-24DF-E831-7744221561C2}"/>
              </a:ext>
            </a:extLst>
          </p:cNvPr>
          <p:cNvSpPr txBox="1">
            <a:spLocks/>
          </p:cNvSpPr>
          <p:nvPr/>
        </p:nvSpPr>
        <p:spPr>
          <a:xfrm>
            <a:off x="1026839" y="2357869"/>
            <a:ext cx="6562681" cy="1542495"/>
          </a:xfrm>
          <a:prstGeom prst="rect">
            <a:avLst/>
          </a:prstGeom>
          <a:solidFill>
            <a:srgbClr val="7BA6DB"/>
          </a:solidFill>
        </p:spPr>
        <p:txBody>
          <a:bodyPr vert="horz" lIns="121920" tIns="60960" rIns="121920" bIns="60960" rtlCol="0" anchor="ctr" anchorCtr="0">
            <a:normAutofit fontScale="92500" lnSpcReduction="10000"/>
          </a:bodyPr>
          <a:lstStyle>
            <a:lvl1pPr marL="0" indent="0" algn="l" defTabSz="685800" rtl="0" eaLnBrk="1" latinLnBrk="0" hangingPunct="1">
              <a:lnSpc>
                <a:spcPct val="110000"/>
              </a:lnSpc>
              <a:spcBef>
                <a:spcPts val="750"/>
              </a:spcBef>
              <a:buFontTx/>
              <a:buNone/>
              <a:defRPr sz="1600" kern="1200">
                <a:solidFill>
                  <a:schemeClr val="tx1">
                    <a:lumMod val="65000"/>
                    <a:lumOff val="35000"/>
                  </a:schemeClr>
                </a:solidFill>
                <a:latin typeface="Public Sans Light" pitchFamily="2" charset="0"/>
                <a:ea typeface="+mn-ea"/>
                <a:cs typeface="+mn-cs"/>
              </a:defRPr>
            </a:lvl1pPr>
            <a:lvl2pPr marL="360000" indent="-171450" algn="l" defTabSz="685800" rtl="0" eaLnBrk="1" latinLnBrk="0" hangingPunct="1">
              <a:lnSpc>
                <a:spcPct val="110000"/>
              </a:lnSpc>
              <a:spcBef>
                <a:spcPts val="375"/>
              </a:spcBef>
              <a:buFont typeface="Wingdings" panose="05000000000000000000" pitchFamily="2" charset="2"/>
              <a:buChar char="§"/>
              <a:defRPr sz="1400" kern="1200">
                <a:solidFill>
                  <a:schemeClr val="tx1">
                    <a:lumMod val="65000"/>
                    <a:lumOff val="35000"/>
                  </a:schemeClr>
                </a:solidFill>
                <a:latin typeface="Public Sans Light" pitchFamily="2" charset="0"/>
                <a:ea typeface="+mn-ea"/>
                <a:cs typeface="+mn-cs"/>
              </a:defRPr>
            </a:lvl2pPr>
            <a:lvl3pPr marL="540000" indent="-171450" algn="l" defTabSz="685800" rtl="0" eaLnBrk="1" latinLnBrk="0" hangingPunct="1">
              <a:lnSpc>
                <a:spcPct val="110000"/>
              </a:lnSpc>
              <a:spcBef>
                <a:spcPts val="375"/>
              </a:spcBef>
              <a:buFont typeface="Wingdings" panose="05000000000000000000" pitchFamily="2" charset="2"/>
              <a:buChar char="§"/>
              <a:defRPr sz="1000" kern="1200">
                <a:solidFill>
                  <a:schemeClr val="tx1">
                    <a:lumMod val="65000"/>
                    <a:lumOff val="35000"/>
                  </a:schemeClr>
                </a:solidFill>
                <a:latin typeface="Public Sans Light" pitchFamily="2" charset="0"/>
                <a:ea typeface="+mn-ea"/>
                <a:cs typeface="+mn-cs"/>
              </a:defRPr>
            </a:lvl3pPr>
            <a:lvl4pPr marL="720000" indent="-171450" algn="l" defTabSz="685800" rtl="0" eaLnBrk="1" latinLnBrk="0" hangingPunct="1">
              <a:lnSpc>
                <a:spcPct val="110000"/>
              </a:lnSpc>
              <a:spcBef>
                <a:spcPts val="375"/>
              </a:spcBef>
              <a:buFont typeface="Wingdings" panose="05000000000000000000" pitchFamily="2" charset="2"/>
              <a:buChar char="§"/>
              <a:defRPr sz="1000" kern="1200">
                <a:solidFill>
                  <a:schemeClr val="tx1">
                    <a:lumMod val="65000"/>
                    <a:lumOff val="35000"/>
                  </a:schemeClr>
                </a:solidFill>
                <a:latin typeface="Public Sans Light" pitchFamily="2" charset="0"/>
                <a:ea typeface="+mn-ea"/>
                <a:cs typeface="+mn-cs"/>
              </a:defRPr>
            </a:lvl4pPr>
            <a:lvl5pPr marL="900000" indent="-171450" algn="l" defTabSz="685800" rtl="0" eaLnBrk="1" latinLnBrk="0" hangingPunct="1">
              <a:lnSpc>
                <a:spcPct val="110000"/>
              </a:lnSpc>
              <a:spcBef>
                <a:spcPts val="375"/>
              </a:spcBef>
              <a:buFont typeface="Wingdings" panose="05000000000000000000" pitchFamily="2" charset="2"/>
              <a:buChar char="§"/>
              <a:defRPr sz="1000" kern="1200">
                <a:solidFill>
                  <a:schemeClr val="tx1">
                    <a:lumMod val="65000"/>
                    <a:lumOff val="35000"/>
                  </a:schemeClr>
                </a:solidFill>
                <a:latin typeface="Public Sans Light"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Bef>
                <a:spcPts val="0"/>
              </a:spcBef>
            </a:pPr>
            <a:r>
              <a:rPr lang="en-US" sz="2400" b="1" dirty="0">
                <a:solidFill>
                  <a:schemeClr val="accent3"/>
                </a:solidFill>
              </a:rPr>
              <a:t>Export potential: </a:t>
            </a:r>
          </a:p>
          <a:p>
            <a:pPr>
              <a:spcBef>
                <a:spcPts val="0"/>
              </a:spcBef>
            </a:pPr>
            <a:r>
              <a:rPr lang="en-US" sz="2400" dirty="0">
                <a:solidFill>
                  <a:schemeClr val="bg1"/>
                </a:solidFill>
              </a:rPr>
              <a:t>Identify products, markets and suppliers with export potential and discover how much of this potential is untapped</a:t>
            </a:r>
          </a:p>
        </p:txBody>
      </p:sp>
      <p:sp>
        <p:nvSpPr>
          <p:cNvPr id="12" name="Content Placeholder 6">
            <a:extLst>
              <a:ext uri="{FF2B5EF4-FFF2-40B4-BE49-F238E27FC236}">
                <a16:creationId xmlns:a16="http://schemas.microsoft.com/office/drawing/2014/main" id="{ECC67119-E124-B53C-C629-C199F8D43900}"/>
              </a:ext>
            </a:extLst>
          </p:cNvPr>
          <p:cNvSpPr txBox="1">
            <a:spLocks/>
          </p:cNvSpPr>
          <p:nvPr/>
        </p:nvSpPr>
        <p:spPr>
          <a:xfrm>
            <a:off x="1026839" y="4063177"/>
            <a:ext cx="4134442" cy="1542495"/>
          </a:xfrm>
          <a:prstGeom prst="rect">
            <a:avLst/>
          </a:prstGeom>
          <a:solidFill>
            <a:srgbClr val="D185BB"/>
          </a:solidFill>
        </p:spPr>
        <p:txBody>
          <a:bodyPr vert="horz" lIns="121920" tIns="60960" rIns="121920" bIns="60960" rtlCol="0" anchor="ctr" anchorCtr="0">
            <a:normAutofit/>
          </a:bodyPr>
          <a:lstStyle>
            <a:lvl1pPr marL="0" indent="0" algn="l" defTabSz="685800" rtl="0" eaLnBrk="1" latinLnBrk="0" hangingPunct="1">
              <a:lnSpc>
                <a:spcPct val="110000"/>
              </a:lnSpc>
              <a:spcBef>
                <a:spcPts val="750"/>
              </a:spcBef>
              <a:buFontTx/>
              <a:buNone/>
              <a:defRPr sz="1600" kern="1200">
                <a:solidFill>
                  <a:schemeClr val="tx1">
                    <a:lumMod val="65000"/>
                    <a:lumOff val="35000"/>
                  </a:schemeClr>
                </a:solidFill>
                <a:latin typeface="Public Sans Light" pitchFamily="2" charset="0"/>
                <a:ea typeface="+mn-ea"/>
                <a:cs typeface="+mn-cs"/>
              </a:defRPr>
            </a:lvl1pPr>
            <a:lvl2pPr marL="360000" indent="-171450" algn="l" defTabSz="685800" rtl="0" eaLnBrk="1" latinLnBrk="0" hangingPunct="1">
              <a:lnSpc>
                <a:spcPct val="110000"/>
              </a:lnSpc>
              <a:spcBef>
                <a:spcPts val="375"/>
              </a:spcBef>
              <a:buFont typeface="Wingdings" panose="05000000000000000000" pitchFamily="2" charset="2"/>
              <a:buChar char="§"/>
              <a:defRPr sz="1400" kern="1200">
                <a:solidFill>
                  <a:schemeClr val="tx1">
                    <a:lumMod val="65000"/>
                    <a:lumOff val="35000"/>
                  </a:schemeClr>
                </a:solidFill>
                <a:latin typeface="Public Sans Light" pitchFamily="2" charset="0"/>
                <a:ea typeface="+mn-ea"/>
                <a:cs typeface="+mn-cs"/>
              </a:defRPr>
            </a:lvl2pPr>
            <a:lvl3pPr marL="540000" indent="-171450" algn="l" defTabSz="685800" rtl="0" eaLnBrk="1" latinLnBrk="0" hangingPunct="1">
              <a:lnSpc>
                <a:spcPct val="110000"/>
              </a:lnSpc>
              <a:spcBef>
                <a:spcPts val="375"/>
              </a:spcBef>
              <a:buFont typeface="Wingdings" panose="05000000000000000000" pitchFamily="2" charset="2"/>
              <a:buChar char="§"/>
              <a:defRPr sz="1000" kern="1200">
                <a:solidFill>
                  <a:schemeClr val="tx1">
                    <a:lumMod val="65000"/>
                    <a:lumOff val="35000"/>
                  </a:schemeClr>
                </a:solidFill>
                <a:latin typeface="Public Sans Light" pitchFamily="2" charset="0"/>
                <a:ea typeface="+mn-ea"/>
                <a:cs typeface="+mn-cs"/>
              </a:defRPr>
            </a:lvl3pPr>
            <a:lvl4pPr marL="720000" indent="-171450" algn="l" defTabSz="685800" rtl="0" eaLnBrk="1" latinLnBrk="0" hangingPunct="1">
              <a:lnSpc>
                <a:spcPct val="110000"/>
              </a:lnSpc>
              <a:spcBef>
                <a:spcPts val="375"/>
              </a:spcBef>
              <a:buFont typeface="Wingdings" panose="05000000000000000000" pitchFamily="2" charset="2"/>
              <a:buChar char="§"/>
              <a:defRPr sz="1000" kern="1200">
                <a:solidFill>
                  <a:schemeClr val="tx1">
                    <a:lumMod val="65000"/>
                    <a:lumOff val="35000"/>
                  </a:schemeClr>
                </a:solidFill>
                <a:latin typeface="Public Sans Light" pitchFamily="2" charset="0"/>
                <a:ea typeface="+mn-ea"/>
                <a:cs typeface="+mn-cs"/>
              </a:defRPr>
            </a:lvl4pPr>
            <a:lvl5pPr marL="900000" indent="-171450" algn="l" defTabSz="685800" rtl="0" eaLnBrk="1" latinLnBrk="0" hangingPunct="1">
              <a:lnSpc>
                <a:spcPct val="110000"/>
              </a:lnSpc>
              <a:spcBef>
                <a:spcPts val="375"/>
              </a:spcBef>
              <a:buFont typeface="Wingdings" panose="05000000000000000000" pitchFamily="2" charset="2"/>
              <a:buChar char="§"/>
              <a:defRPr sz="1000" kern="1200">
                <a:solidFill>
                  <a:schemeClr val="tx1">
                    <a:lumMod val="65000"/>
                    <a:lumOff val="35000"/>
                  </a:schemeClr>
                </a:solidFill>
                <a:latin typeface="Public Sans Light"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Bef>
                <a:spcPts val="0"/>
              </a:spcBef>
            </a:pPr>
            <a:r>
              <a:rPr lang="en-US" sz="2200" b="1" dirty="0">
                <a:solidFill>
                  <a:schemeClr val="tx2"/>
                </a:solidFill>
              </a:rPr>
              <a:t>Market Access</a:t>
            </a:r>
            <a:br>
              <a:rPr lang="en-US" sz="2200" b="1" dirty="0">
                <a:solidFill>
                  <a:schemeClr val="tx2"/>
                </a:solidFill>
              </a:rPr>
            </a:br>
            <a:r>
              <a:rPr lang="en-US" sz="2200" dirty="0">
                <a:solidFill>
                  <a:schemeClr val="bg1"/>
                </a:solidFill>
              </a:rPr>
              <a:t>Tariffs and NTM applied to you and your competitors</a:t>
            </a:r>
            <a:endParaRPr lang="en-GB" sz="2200" dirty="0">
              <a:solidFill>
                <a:schemeClr val="bg1"/>
              </a:solidFill>
            </a:endParaRPr>
          </a:p>
        </p:txBody>
      </p:sp>
      <p:sp>
        <p:nvSpPr>
          <p:cNvPr id="2" name="Content Placeholder 6">
            <a:extLst>
              <a:ext uri="{FF2B5EF4-FFF2-40B4-BE49-F238E27FC236}">
                <a16:creationId xmlns:a16="http://schemas.microsoft.com/office/drawing/2014/main" id="{4F58DD9E-B9A5-0BF6-519C-FE9E4F6540EB}"/>
              </a:ext>
            </a:extLst>
          </p:cNvPr>
          <p:cNvSpPr txBox="1">
            <a:spLocks/>
          </p:cNvSpPr>
          <p:nvPr/>
        </p:nvSpPr>
        <p:spPr>
          <a:xfrm>
            <a:off x="7762240" y="2357869"/>
            <a:ext cx="3695480" cy="1542495"/>
          </a:xfrm>
          <a:prstGeom prst="rect">
            <a:avLst/>
          </a:prstGeom>
          <a:solidFill>
            <a:srgbClr val="F395C6"/>
          </a:solidFill>
        </p:spPr>
        <p:txBody>
          <a:bodyPr vert="horz" lIns="121920" tIns="60960" rIns="121920" bIns="60960" rtlCol="0" anchor="ctr" anchorCtr="0">
            <a:noAutofit/>
          </a:bodyPr>
          <a:lstStyle>
            <a:lvl1pPr marL="0" indent="0" algn="l" defTabSz="685800" rtl="0" eaLnBrk="1" latinLnBrk="0" hangingPunct="1">
              <a:lnSpc>
                <a:spcPct val="110000"/>
              </a:lnSpc>
              <a:spcBef>
                <a:spcPts val="750"/>
              </a:spcBef>
              <a:buFontTx/>
              <a:buNone/>
              <a:defRPr sz="1600" kern="1200">
                <a:solidFill>
                  <a:schemeClr val="tx1">
                    <a:lumMod val="65000"/>
                    <a:lumOff val="35000"/>
                  </a:schemeClr>
                </a:solidFill>
                <a:latin typeface="Public Sans Light" pitchFamily="2" charset="0"/>
                <a:ea typeface="+mn-ea"/>
                <a:cs typeface="+mn-cs"/>
              </a:defRPr>
            </a:lvl1pPr>
            <a:lvl2pPr marL="360000" indent="-171450" algn="l" defTabSz="685800" rtl="0" eaLnBrk="1" latinLnBrk="0" hangingPunct="1">
              <a:lnSpc>
                <a:spcPct val="110000"/>
              </a:lnSpc>
              <a:spcBef>
                <a:spcPts val="375"/>
              </a:spcBef>
              <a:buFont typeface="Wingdings" panose="05000000000000000000" pitchFamily="2" charset="2"/>
              <a:buChar char="§"/>
              <a:defRPr sz="1400" kern="1200">
                <a:solidFill>
                  <a:schemeClr val="tx1">
                    <a:lumMod val="65000"/>
                    <a:lumOff val="35000"/>
                  </a:schemeClr>
                </a:solidFill>
                <a:latin typeface="Public Sans Light" pitchFamily="2" charset="0"/>
                <a:ea typeface="+mn-ea"/>
                <a:cs typeface="+mn-cs"/>
              </a:defRPr>
            </a:lvl2pPr>
            <a:lvl3pPr marL="540000" indent="-171450" algn="l" defTabSz="685800" rtl="0" eaLnBrk="1" latinLnBrk="0" hangingPunct="1">
              <a:lnSpc>
                <a:spcPct val="110000"/>
              </a:lnSpc>
              <a:spcBef>
                <a:spcPts val="375"/>
              </a:spcBef>
              <a:buFont typeface="Wingdings" panose="05000000000000000000" pitchFamily="2" charset="2"/>
              <a:buChar char="§"/>
              <a:defRPr sz="1000" kern="1200">
                <a:solidFill>
                  <a:schemeClr val="tx1">
                    <a:lumMod val="65000"/>
                    <a:lumOff val="35000"/>
                  </a:schemeClr>
                </a:solidFill>
                <a:latin typeface="Public Sans Light" pitchFamily="2" charset="0"/>
                <a:ea typeface="+mn-ea"/>
                <a:cs typeface="+mn-cs"/>
              </a:defRPr>
            </a:lvl3pPr>
            <a:lvl4pPr marL="720000" indent="-171450" algn="l" defTabSz="685800" rtl="0" eaLnBrk="1" latinLnBrk="0" hangingPunct="1">
              <a:lnSpc>
                <a:spcPct val="110000"/>
              </a:lnSpc>
              <a:spcBef>
                <a:spcPts val="375"/>
              </a:spcBef>
              <a:buFont typeface="Wingdings" panose="05000000000000000000" pitchFamily="2" charset="2"/>
              <a:buChar char="§"/>
              <a:defRPr sz="1000" kern="1200">
                <a:solidFill>
                  <a:schemeClr val="tx1">
                    <a:lumMod val="65000"/>
                    <a:lumOff val="35000"/>
                  </a:schemeClr>
                </a:solidFill>
                <a:latin typeface="Public Sans Light" pitchFamily="2" charset="0"/>
                <a:ea typeface="+mn-ea"/>
                <a:cs typeface="+mn-cs"/>
              </a:defRPr>
            </a:lvl4pPr>
            <a:lvl5pPr marL="900000" indent="-171450" algn="l" defTabSz="685800" rtl="0" eaLnBrk="1" latinLnBrk="0" hangingPunct="1">
              <a:lnSpc>
                <a:spcPct val="110000"/>
              </a:lnSpc>
              <a:spcBef>
                <a:spcPts val="375"/>
              </a:spcBef>
              <a:buFont typeface="Wingdings" panose="05000000000000000000" pitchFamily="2" charset="2"/>
              <a:buChar char="§"/>
              <a:defRPr sz="1000" kern="1200">
                <a:solidFill>
                  <a:schemeClr val="tx1">
                    <a:lumMod val="65000"/>
                    <a:lumOff val="35000"/>
                  </a:schemeClr>
                </a:solidFill>
                <a:latin typeface="Public Sans Light"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Bef>
                <a:spcPts val="0"/>
              </a:spcBef>
            </a:pPr>
            <a:r>
              <a:rPr lang="en-US" sz="2200" b="1" dirty="0">
                <a:solidFill>
                  <a:schemeClr val="tx2"/>
                </a:solidFill>
              </a:rPr>
              <a:t>Trade Flows </a:t>
            </a:r>
            <a:r>
              <a:rPr lang="en-US" sz="2200" dirty="0">
                <a:solidFill>
                  <a:schemeClr val="bg1"/>
                </a:solidFill>
              </a:rPr>
              <a:t>with trade indicators on your export performance and those of competitors</a:t>
            </a:r>
            <a:endParaRPr lang="en-GB" sz="2200" dirty="0">
              <a:solidFill>
                <a:schemeClr val="bg1"/>
              </a:solidFill>
            </a:endParaRPr>
          </a:p>
        </p:txBody>
      </p:sp>
      <p:sp>
        <p:nvSpPr>
          <p:cNvPr id="3" name="Footer Placeholder 2">
            <a:extLst>
              <a:ext uri="{FF2B5EF4-FFF2-40B4-BE49-F238E27FC236}">
                <a16:creationId xmlns:a16="http://schemas.microsoft.com/office/drawing/2014/main" id="{007FE575-D9D4-770F-6BFB-812F83F5D135}"/>
              </a:ext>
            </a:extLst>
          </p:cNvPr>
          <p:cNvSpPr>
            <a:spLocks noGrp="1"/>
          </p:cNvSpPr>
          <p:nvPr>
            <p:ph type="ftr" sz="quarter" idx="3"/>
          </p:nvPr>
        </p:nvSpPr>
        <p:spPr/>
        <p:txBody>
          <a:bodyPr/>
          <a:lstStyle/>
          <a:p>
            <a:r>
              <a:rPr lang="en-US" dirty="0"/>
              <a:t>Transforming trade. Changing lives.</a:t>
            </a:r>
            <a:endParaRPr lang="en-GB" dirty="0"/>
          </a:p>
        </p:txBody>
      </p:sp>
    </p:spTree>
    <p:extLst>
      <p:ext uri="{BB962C8B-B14F-4D97-AF65-F5344CB8AC3E}">
        <p14:creationId xmlns:p14="http://schemas.microsoft.com/office/powerpoint/2010/main" val="100882495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F62FE-2722-A75B-1D35-19EF06E44347}"/>
              </a:ext>
            </a:extLst>
          </p:cNvPr>
          <p:cNvSpPr>
            <a:spLocks noGrp="1"/>
          </p:cNvSpPr>
          <p:nvPr>
            <p:ph type="title"/>
          </p:nvPr>
        </p:nvSpPr>
        <p:spPr/>
        <p:txBody>
          <a:bodyPr/>
          <a:lstStyle/>
          <a:p>
            <a:r>
              <a:rPr lang="en-US" dirty="0"/>
              <a:t>The African Trade Observatory (ATO) </a:t>
            </a:r>
            <a:endParaRPr lang="en-GB" dirty="0"/>
          </a:p>
        </p:txBody>
      </p:sp>
      <p:sp>
        <p:nvSpPr>
          <p:cNvPr id="3" name="Subtitle 2">
            <a:extLst>
              <a:ext uri="{FF2B5EF4-FFF2-40B4-BE49-F238E27FC236}">
                <a16:creationId xmlns:a16="http://schemas.microsoft.com/office/drawing/2014/main" id="{CC77E691-EFA6-D92F-1345-66DD7D94BA1E}"/>
              </a:ext>
            </a:extLst>
          </p:cNvPr>
          <p:cNvSpPr>
            <a:spLocks noGrp="1"/>
          </p:cNvSpPr>
          <p:nvPr>
            <p:ph type="subTitle" idx="10"/>
          </p:nvPr>
        </p:nvSpPr>
        <p:spPr/>
        <p:txBody>
          <a:bodyPr>
            <a:normAutofit/>
          </a:bodyPr>
          <a:lstStyle/>
          <a:p>
            <a:r>
              <a:rPr lang="en-US" dirty="0">
                <a:sym typeface="Wingdings" panose="05000000000000000000" pitchFamily="2" charset="2"/>
              </a:rPr>
              <a:t></a:t>
            </a:r>
            <a:r>
              <a:rPr lang="en-US" dirty="0"/>
              <a:t> enhancing data to support business and policy decision</a:t>
            </a:r>
          </a:p>
        </p:txBody>
      </p:sp>
      <p:sp>
        <p:nvSpPr>
          <p:cNvPr id="4" name="Footer Placeholder 3">
            <a:extLst>
              <a:ext uri="{FF2B5EF4-FFF2-40B4-BE49-F238E27FC236}">
                <a16:creationId xmlns:a16="http://schemas.microsoft.com/office/drawing/2014/main" id="{15B5BEEE-EA63-9EE9-8DF8-61D143268A11}"/>
              </a:ext>
            </a:extLst>
          </p:cNvPr>
          <p:cNvSpPr>
            <a:spLocks noGrp="1"/>
          </p:cNvSpPr>
          <p:nvPr>
            <p:ph type="ftr" sz="quarter" idx="3"/>
          </p:nvPr>
        </p:nvSpPr>
        <p:spPr/>
        <p:txBody>
          <a:bodyPr/>
          <a:lstStyle/>
          <a:p>
            <a:r>
              <a:rPr lang="en-US"/>
              <a:t>Transforming trade. Changing lives.</a:t>
            </a:r>
            <a:endParaRPr lang="en-GB" dirty="0"/>
          </a:p>
        </p:txBody>
      </p:sp>
      <p:graphicFrame>
        <p:nvGraphicFramePr>
          <p:cNvPr id="6" name="Diagram 5">
            <a:extLst>
              <a:ext uri="{FF2B5EF4-FFF2-40B4-BE49-F238E27FC236}">
                <a16:creationId xmlns:a16="http://schemas.microsoft.com/office/drawing/2014/main" id="{0ED4151E-A19A-67FE-29D1-4597FE5DB98A}"/>
              </a:ext>
            </a:extLst>
          </p:cNvPr>
          <p:cNvGraphicFramePr/>
          <p:nvPr>
            <p:extLst>
              <p:ext uri="{D42A27DB-BD31-4B8C-83A1-F6EECF244321}">
                <p14:modId xmlns:p14="http://schemas.microsoft.com/office/powerpoint/2010/main" val="4232532475"/>
              </p:ext>
            </p:extLst>
          </p:nvPr>
        </p:nvGraphicFramePr>
        <p:xfrm>
          <a:off x="249767" y="1316805"/>
          <a:ext cx="8128000" cy="42243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2" descr="ATOlogo-EN-LightBackground">
            <a:extLst>
              <a:ext uri="{FF2B5EF4-FFF2-40B4-BE49-F238E27FC236}">
                <a16:creationId xmlns:a16="http://schemas.microsoft.com/office/drawing/2014/main" id="{915D48A1-1732-C0A0-BF69-826EBB14A8D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66036" y="2631038"/>
            <a:ext cx="3193423" cy="1272118"/>
          </a:xfrm>
          <a:prstGeom prst="rect">
            <a:avLst/>
          </a:prstGeom>
          <a:solidFill>
            <a:srgbClr val="FFFFFF"/>
          </a:solidFill>
          <a:ln>
            <a:noFill/>
          </a:ln>
        </p:spPr>
      </p:pic>
      <p:sp>
        <p:nvSpPr>
          <p:cNvPr id="8" name="TextBox 7">
            <a:extLst>
              <a:ext uri="{FF2B5EF4-FFF2-40B4-BE49-F238E27FC236}">
                <a16:creationId xmlns:a16="http://schemas.microsoft.com/office/drawing/2014/main" id="{F4DEF97B-2DBD-D3C6-8FB5-0E85956A1FFC}"/>
              </a:ext>
            </a:extLst>
          </p:cNvPr>
          <p:cNvSpPr txBox="1"/>
          <p:nvPr/>
        </p:nvSpPr>
        <p:spPr>
          <a:xfrm>
            <a:off x="9757082" y="4303793"/>
            <a:ext cx="2434917" cy="1206965"/>
          </a:xfrm>
          <a:prstGeom prst="rect">
            <a:avLst/>
          </a:prstGeom>
          <a:noFill/>
          <a:ln>
            <a:noFill/>
          </a:ln>
          <a:effectLst/>
        </p:spPr>
        <p:txBody>
          <a:bodyPr spcFirstLastPara="0" vert="horz" wrap="square" lIns="28575" tIns="28575" rIns="28575" bIns="28575" numCol="1" spcCol="1270" anchor="ctr" anchorCtr="0">
            <a:noAutofit/>
          </a:bodyPr>
          <a:lstStyle/>
          <a:p>
            <a:pPr marL="0" marR="0" lvl="0" indent="0" algn="l" defTabSz="1000125" rtl="0" eaLnBrk="1" fontAlgn="auto" latinLnBrk="0" hangingPunct="1">
              <a:lnSpc>
                <a:spcPct val="90000"/>
              </a:lnSpc>
              <a:spcBef>
                <a:spcPct val="0"/>
              </a:spcBef>
              <a:spcAft>
                <a:spcPct val="35000"/>
              </a:spcAft>
              <a:buClrTx/>
              <a:buSzTx/>
              <a:buFontTx/>
              <a:buNone/>
              <a:tabLst/>
              <a:defRPr/>
            </a:pPr>
            <a:r>
              <a:rPr kumimoji="0" lang="en-GB" sz="2250" b="0" i="0" u="none" strike="noStrike" kern="0" cap="none" spc="0" normalizeH="0" baseline="0" noProof="0" dirty="0">
                <a:ln>
                  <a:noFill/>
                </a:ln>
                <a:solidFill>
                  <a:srgbClr val="789C3C"/>
                </a:solidFill>
                <a:effectLst/>
                <a:uLnTx/>
                <a:uFillTx/>
                <a:latin typeface="Arial"/>
                <a:ea typeface="+mn-ea"/>
                <a:cs typeface="+mn-cs"/>
              </a:rPr>
              <a:t>Support policy design and trade  monitoring.</a:t>
            </a:r>
          </a:p>
        </p:txBody>
      </p:sp>
      <p:sp>
        <p:nvSpPr>
          <p:cNvPr id="9" name="Rectangle 8">
            <a:extLst>
              <a:ext uri="{FF2B5EF4-FFF2-40B4-BE49-F238E27FC236}">
                <a16:creationId xmlns:a16="http://schemas.microsoft.com/office/drawing/2014/main" id="{9FEDB537-4ADF-C6B4-E8B4-4F203F7FF45E}"/>
              </a:ext>
            </a:extLst>
          </p:cNvPr>
          <p:cNvSpPr/>
          <p:nvPr/>
        </p:nvSpPr>
        <p:spPr>
          <a:xfrm>
            <a:off x="6149977" y="3800008"/>
            <a:ext cx="2625541" cy="55399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0" i="0" u="none" strike="noStrike" kern="0" cap="none" spc="0" normalizeH="0" baseline="0" noProof="0" dirty="0">
                <a:ln>
                  <a:noFill/>
                </a:ln>
                <a:solidFill>
                  <a:srgbClr val="36A7E9"/>
                </a:solidFill>
                <a:effectLst/>
                <a:uLnTx/>
                <a:uFillTx/>
                <a:latin typeface="Arial"/>
                <a:ea typeface="+mn-ea"/>
                <a:cs typeface="+mn-cs"/>
                <a:sym typeface="Wingdings" panose="05000000000000000000" pitchFamily="2" charset="2"/>
              </a:rPr>
              <a:t> </a:t>
            </a:r>
            <a:r>
              <a:rPr kumimoji="0" lang="en-GB" sz="3000" b="0" i="0" u="none" strike="noStrike" kern="0" cap="none" spc="0" normalizeH="0" baseline="0" noProof="0" dirty="0" err="1">
                <a:ln>
                  <a:noFill/>
                </a:ln>
                <a:solidFill>
                  <a:srgbClr val="36A7E9"/>
                </a:solidFill>
                <a:effectLst/>
                <a:uLnTx/>
                <a:uFillTx/>
                <a:latin typeface="Arial"/>
                <a:ea typeface="+mn-ea"/>
                <a:cs typeface="+mn-cs"/>
                <a:hlinkClick r:id="rId8">
                  <a:extLst>
                    <a:ext uri="{A12FA001-AC4F-418D-AE19-62706E023703}">
                      <ahyp:hlinkClr xmlns:ahyp="http://schemas.microsoft.com/office/drawing/2018/hyperlinkcolor" val="tx"/>
                    </a:ext>
                  </a:extLst>
                </a:hlinkClick>
              </a:rPr>
              <a:t>ato.africa</a:t>
            </a:r>
            <a:endParaRPr kumimoji="0" lang="en-GB" sz="3000" b="0" i="0" u="none" strike="noStrike" kern="0" cap="none" spc="0" normalizeH="0" baseline="0" noProof="0" dirty="0">
              <a:ln>
                <a:noFill/>
              </a:ln>
              <a:solidFill>
                <a:srgbClr val="36A7E9"/>
              </a:solidFill>
              <a:effectLst/>
              <a:uLnTx/>
              <a:uFillTx/>
              <a:latin typeface="Arial"/>
              <a:ea typeface="+mn-ea"/>
              <a:cs typeface="+mn-cs"/>
            </a:endParaRPr>
          </a:p>
        </p:txBody>
      </p:sp>
      <p:pic>
        <p:nvPicPr>
          <p:cNvPr id="10" name="Picture 9" descr="auweblogo-en">
            <a:extLst>
              <a:ext uri="{FF2B5EF4-FFF2-40B4-BE49-F238E27FC236}">
                <a16:creationId xmlns:a16="http://schemas.microsoft.com/office/drawing/2014/main" id="{017FF544-187C-19BC-8594-4EEB614D65FB}"/>
              </a:ext>
            </a:extLst>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63287" y="5505287"/>
            <a:ext cx="1728192" cy="576064"/>
          </a:xfrm>
          <a:prstGeom prst="rect">
            <a:avLst/>
          </a:prstGeom>
          <a:noFill/>
          <a:ln>
            <a:noFill/>
          </a:ln>
          <a:effectLst/>
        </p:spPr>
      </p:pic>
      <p:pic>
        <p:nvPicPr>
          <p:cNvPr id="12" name="Picture 11" descr="Business Startup Icon, Start New Business Stock Vector - Illustration of  startup, vector: 154368985">
            <a:extLst>
              <a:ext uri="{FF2B5EF4-FFF2-40B4-BE49-F238E27FC236}">
                <a16:creationId xmlns:a16="http://schemas.microsoft.com/office/drawing/2014/main" id="{6EEA16E2-0E52-63BB-04F2-7E0883E9EB95}"/>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10254464" y="2735544"/>
            <a:ext cx="876383" cy="87638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4020E9F1-E644-28C6-5950-ED984430B427}"/>
              </a:ext>
            </a:extLst>
          </p:cNvPr>
          <p:cNvSpPr txBox="1"/>
          <p:nvPr/>
        </p:nvSpPr>
        <p:spPr>
          <a:xfrm>
            <a:off x="9567512" y="1671508"/>
            <a:ext cx="2624488" cy="1121434"/>
          </a:xfrm>
          <a:prstGeom prst="rect">
            <a:avLst/>
          </a:prstGeom>
          <a:noFill/>
          <a:ln>
            <a:noFill/>
          </a:ln>
          <a:effectLst/>
        </p:spPr>
        <p:txBody>
          <a:bodyPr spcFirstLastPara="0" vert="horz" wrap="square" lIns="28575" tIns="28575" rIns="28575" bIns="28575" numCol="1" spcCol="1270" anchor="ctr" anchorCtr="0">
            <a:noAutofit/>
          </a:bodyPr>
          <a:lstStyle/>
          <a:p>
            <a:pPr marL="0" marR="0" lvl="0" indent="0" algn="l" defTabSz="1000125" rtl="0" eaLnBrk="1" fontAlgn="auto" latinLnBrk="0" hangingPunct="1">
              <a:lnSpc>
                <a:spcPct val="90000"/>
              </a:lnSpc>
              <a:spcBef>
                <a:spcPct val="0"/>
              </a:spcBef>
              <a:spcAft>
                <a:spcPct val="35000"/>
              </a:spcAft>
              <a:buClrTx/>
              <a:buSzTx/>
              <a:buFontTx/>
              <a:buNone/>
              <a:tabLst/>
              <a:defRPr/>
            </a:pPr>
            <a:r>
              <a:rPr kumimoji="0" lang="en-GB" sz="2250" b="0" i="0" u="none" strike="noStrike" kern="0" cap="none" spc="0" normalizeH="0" baseline="0" noProof="0" dirty="0">
                <a:ln>
                  <a:noFill/>
                </a:ln>
                <a:solidFill>
                  <a:srgbClr val="424884"/>
                </a:solidFill>
                <a:effectLst/>
                <a:uLnTx/>
                <a:uFillTx/>
                <a:latin typeface="Arial"/>
                <a:ea typeface="+mn-ea"/>
                <a:cs typeface="+mn-cs"/>
              </a:rPr>
              <a:t>Enable better business decision-making.</a:t>
            </a:r>
          </a:p>
        </p:txBody>
      </p:sp>
      <p:sp>
        <p:nvSpPr>
          <p:cNvPr id="14" name="Arrow: Right 13">
            <a:extLst>
              <a:ext uri="{FF2B5EF4-FFF2-40B4-BE49-F238E27FC236}">
                <a16:creationId xmlns:a16="http://schemas.microsoft.com/office/drawing/2014/main" id="{BFF49E20-6F6F-4C8B-AFAB-FCD37FB6C44E}"/>
              </a:ext>
            </a:extLst>
          </p:cNvPr>
          <p:cNvSpPr/>
          <p:nvPr/>
        </p:nvSpPr>
        <p:spPr>
          <a:xfrm rot="19020144">
            <a:off x="8736374" y="2456959"/>
            <a:ext cx="778896" cy="277055"/>
          </a:xfrm>
          <a:prstGeom prst="rightArrow">
            <a:avLst>
              <a:gd name="adj1" fmla="val 20821"/>
              <a:gd name="adj2" fmla="val 68541"/>
            </a:avLst>
          </a:prstGeom>
          <a:solidFill>
            <a:srgbClr val="424884"/>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595959"/>
              </a:solidFill>
              <a:effectLst/>
              <a:uLnTx/>
              <a:uFillTx/>
              <a:latin typeface="Arial"/>
              <a:ea typeface="+mn-ea"/>
              <a:cs typeface="+mn-cs"/>
            </a:endParaRPr>
          </a:p>
        </p:txBody>
      </p:sp>
      <p:pic>
        <p:nvPicPr>
          <p:cNvPr id="15" name="Picture 14" descr="A blue flag with yellow stars&#10;&#10;Description automatically generated">
            <a:extLst>
              <a:ext uri="{FF2B5EF4-FFF2-40B4-BE49-F238E27FC236}">
                <a16:creationId xmlns:a16="http://schemas.microsoft.com/office/drawing/2014/main" id="{4819D08E-43E1-1AD1-03B3-A29A1D3A180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505229" y="5242463"/>
            <a:ext cx="1087372" cy="1101712"/>
          </a:xfrm>
          <a:prstGeom prst="rect">
            <a:avLst/>
          </a:prstGeom>
        </p:spPr>
      </p:pic>
      <p:pic>
        <p:nvPicPr>
          <p:cNvPr id="16" name="Picture 15" descr="A close-up of a logo&#10;&#10;Description automatically generated">
            <a:extLst>
              <a:ext uri="{FF2B5EF4-FFF2-40B4-BE49-F238E27FC236}">
                <a16:creationId xmlns:a16="http://schemas.microsoft.com/office/drawing/2014/main" id="{66C434A7-1E36-E760-2CF1-DB5B4BC8071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47961" y="5441275"/>
            <a:ext cx="1700787" cy="704089"/>
          </a:xfrm>
          <a:prstGeom prst="rect">
            <a:avLst/>
          </a:prstGeom>
        </p:spPr>
      </p:pic>
      <p:sp>
        <p:nvSpPr>
          <p:cNvPr id="18" name="Arrow: Right 17">
            <a:extLst>
              <a:ext uri="{FF2B5EF4-FFF2-40B4-BE49-F238E27FC236}">
                <a16:creationId xmlns:a16="http://schemas.microsoft.com/office/drawing/2014/main" id="{CD9F1A7A-73F9-ACB3-C3A5-B4517966A621}"/>
              </a:ext>
            </a:extLst>
          </p:cNvPr>
          <p:cNvSpPr/>
          <p:nvPr/>
        </p:nvSpPr>
        <p:spPr>
          <a:xfrm rot="1942335">
            <a:off x="8736374" y="4554290"/>
            <a:ext cx="778896" cy="277055"/>
          </a:xfrm>
          <a:prstGeom prst="rightArrow">
            <a:avLst>
              <a:gd name="adj1" fmla="val 20821"/>
              <a:gd name="adj2" fmla="val 68541"/>
            </a:avLst>
          </a:prstGeom>
          <a:solidFill>
            <a:srgbClr val="789C3C"/>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595959"/>
              </a:solidFill>
              <a:effectLst/>
              <a:uLnTx/>
              <a:uFillTx/>
              <a:latin typeface="Arial"/>
              <a:ea typeface="+mn-ea"/>
              <a:cs typeface="+mn-cs"/>
            </a:endParaRPr>
          </a:p>
        </p:txBody>
      </p:sp>
      <p:grpSp>
        <p:nvGrpSpPr>
          <p:cNvPr id="19" name="Group 18">
            <a:extLst>
              <a:ext uri="{FF2B5EF4-FFF2-40B4-BE49-F238E27FC236}">
                <a16:creationId xmlns:a16="http://schemas.microsoft.com/office/drawing/2014/main" id="{E3A7AE4E-D298-5462-D64D-940789482065}"/>
              </a:ext>
            </a:extLst>
          </p:cNvPr>
          <p:cNvGrpSpPr/>
          <p:nvPr/>
        </p:nvGrpSpPr>
        <p:grpSpPr>
          <a:xfrm>
            <a:off x="10239067" y="5352710"/>
            <a:ext cx="907177" cy="949115"/>
            <a:chOff x="10067363" y="5373147"/>
            <a:chExt cx="907177" cy="949115"/>
          </a:xfrm>
        </p:grpSpPr>
        <p:pic>
          <p:nvPicPr>
            <p:cNvPr id="20" name="Picture 19">
              <a:extLst>
                <a:ext uri="{FF2B5EF4-FFF2-40B4-BE49-F238E27FC236}">
                  <a16:creationId xmlns:a16="http://schemas.microsoft.com/office/drawing/2014/main" id="{B73DF95F-140F-0F6F-1DB3-19529E2C040D}"/>
                </a:ext>
              </a:extLst>
            </p:cNvPr>
            <p:cNvPicPr>
              <a:picLocks noChangeAspect="1"/>
            </p:cNvPicPr>
            <p:nvPr/>
          </p:nvPicPr>
          <p:blipFill rotWithShape="1">
            <a:blip r:embed="rId14"/>
            <a:srcRect t="11477" b="11653"/>
            <a:stretch/>
          </p:blipFill>
          <p:spPr>
            <a:xfrm>
              <a:off x="10067363" y="5373147"/>
              <a:ext cx="907177" cy="697337"/>
            </a:xfrm>
            <a:prstGeom prst="rect">
              <a:avLst/>
            </a:prstGeom>
          </p:spPr>
        </p:pic>
        <p:pic>
          <p:nvPicPr>
            <p:cNvPr id="21" name="Picture 20">
              <a:extLst>
                <a:ext uri="{FF2B5EF4-FFF2-40B4-BE49-F238E27FC236}">
                  <a16:creationId xmlns:a16="http://schemas.microsoft.com/office/drawing/2014/main" id="{E18141EE-2EA8-FEA0-81F7-B9D317C08E26}"/>
                </a:ext>
              </a:extLst>
            </p:cNvPr>
            <p:cNvPicPr>
              <a:picLocks noChangeAspect="1"/>
            </p:cNvPicPr>
            <p:nvPr/>
          </p:nvPicPr>
          <p:blipFill rotWithShape="1">
            <a:blip r:embed="rId15"/>
            <a:srcRect l="19231" r="17732"/>
            <a:stretch/>
          </p:blipFill>
          <p:spPr>
            <a:xfrm>
              <a:off x="10413645" y="5689764"/>
              <a:ext cx="398709" cy="632498"/>
            </a:xfrm>
            <a:prstGeom prst="rect">
              <a:avLst/>
            </a:prstGeom>
          </p:spPr>
        </p:pic>
      </p:grpSp>
    </p:spTree>
    <p:extLst>
      <p:ext uri="{BB962C8B-B14F-4D97-AF65-F5344CB8AC3E}">
        <p14:creationId xmlns:p14="http://schemas.microsoft.com/office/powerpoint/2010/main" val="21617335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8" grpId="0"/>
      <p:bldP spid="9" grpId="0"/>
      <p:bldP spid="13" grpId="0"/>
      <p:bldP spid="14"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68409-8C14-2832-2F96-BB79B96D9AC1}"/>
              </a:ext>
            </a:extLst>
          </p:cNvPr>
          <p:cNvSpPr>
            <a:spLocks noGrp="1"/>
          </p:cNvSpPr>
          <p:nvPr>
            <p:ph type="title"/>
          </p:nvPr>
        </p:nvSpPr>
        <p:spPr/>
        <p:txBody>
          <a:bodyPr/>
          <a:lstStyle/>
          <a:p>
            <a:r>
              <a:rPr lang="en-US" dirty="0"/>
              <a:t>ATO has four main objectives…</a:t>
            </a:r>
            <a:br>
              <a:rPr lang="en-US" dirty="0"/>
            </a:br>
            <a:endParaRPr lang="en-GB" dirty="0"/>
          </a:p>
        </p:txBody>
      </p:sp>
      <p:sp>
        <p:nvSpPr>
          <p:cNvPr id="4" name="Footer Placeholder 3">
            <a:extLst>
              <a:ext uri="{FF2B5EF4-FFF2-40B4-BE49-F238E27FC236}">
                <a16:creationId xmlns:a16="http://schemas.microsoft.com/office/drawing/2014/main" id="{0257A4A9-1FA6-231A-3C54-F5FB941DBAF1}"/>
              </a:ext>
            </a:extLst>
          </p:cNvPr>
          <p:cNvSpPr>
            <a:spLocks noGrp="1"/>
          </p:cNvSpPr>
          <p:nvPr>
            <p:ph type="ftr" sz="quarter" idx="3"/>
          </p:nvPr>
        </p:nvSpPr>
        <p:spPr/>
        <p:txBody>
          <a:bodyPr/>
          <a:lstStyle/>
          <a:p>
            <a:r>
              <a:rPr lang="en-US"/>
              <a:t>Transforming trade. Changing lives.</a:t>
            </a:r>
            <a:endParaRPr lang="en-GB" dirty="0"/>
          </a:p>
        </p:txBody>
      </p:sp>
      <p:pic>
        <p:nvPicPr>
          <p:cNvPr id="6" name="Picture 5">
            <a:extLst>
              <a:ext uri="{FF2B5EF4-FFF2-40B4-BE49-F238E27FC236}">
                <a16:creationId xmlns:a16="http://schemas.microsoft.com/office/drawing/2014/main" id="{86F75867-6434-7846-922B-789EC54C3D0A}"/>
              </a:ext>
            </a:extLst>
          </p:cNvPr>
          <p:cNvPicPr>
            <a:picLocks noChangeAspect="1"/>
          </p:cNvPicPr>
          <p:nvPr/>
        </p:nvPicPr>
        <p:blipFill>
          <a:blip r:embed="rId2"/>
          <a:stretch>
            <a:fillRect/>
          </a:stretch>
        </p:blipFill>
        <p:spPr>
          <a:xfrm>
            <a:off x="545626" y="1609892"/>
            <a:ext cx="432000" cy="432000"/>
          </a:xfrm>
          <a:prstGeom prst="rect">
            <a:avLst/>
          </a:prstGeom>
        </p:spPr>
      </p:pic>
      <p:pic>
        <p:nvPicPr>
          <p:cNvPr id="7" name="Picture 6">
            <a:extLst>
              <a:ext uri="{FF2B5EF4-FFF2-40B4-BE49-F238E27FC236}">
                <a16:creationId xmlns:a16="http://schemas.microsoft.com/office/drawing/2014/main" id="{CBF98BD8-E50D-EE2E-CECD-6861CFEC022D}"/>
              </a:ext>
            </a:extLst>
          </p:cNvPr>
          <p:cNvPicPr>
            <a:picLocks noChangeAspect="1"/>
          </p:cNvPicPr>
          <p:nvPr/>
        </p:nvPicPr>
        <p:blipFill>
          <a:blip r:embed="rId3"/>
          <a:stretch>
            <a:fillRect/>
          </a:stretch>
        </p:blipFill>
        <p:spPr>
          <a:xfrm>
            <a:off x="3381675" y="1609892"/>
            <a:ext cx="432000" cy="432000"/>
          </a:xfrm>
          <a:prstGeom prst="rect">
            <a:avLst/>
          </a:prstGeom>
        </p:spPr>
      </p:pic>
      <p:pic>
        <p:nvPicPr>
          <p:cNvPr id="8" name="Picture 7">
            <a:extLst>
              <a:ext uri="{FF2B5EF4-FFF2-40B4-BE49-F238E27FC236}">
                <a16:creationId xmlns:a16="http://schemas.microsoft.com/office/drawing/2014/main" id="{DD2BA527-F4A7-0F87-5585-920749739789}"/>
              </a:ext>
            </a:extLst>
          </p:cNvPr>
          <p:cNvPicPr>
            <a:picLocks noChangeAspect="1"/>
          </p:cNvPicPr>
          <p:nvPr/>
        </p:nvPicPr>
        <p:blipFill>
          <a:blip r:embed="rId4"/>
          <a:stretch>
            <a:fillRect/>
          </a:stretch>
        </p:blipFill>
        <p:spPr>
          <a:xfrm>
            <a:off x="6217724" y="1609892"/>
            <a:ext cx="432000" cy="432000"/>
          </a:xfrm>
          <a:prstGeom prst="rect">
            <a:avLst/>
          </a:prstGeom>
        </p:spPr>
      </p:pic>
      <p:pic>
        <p:nvPicPr>
          <p:cNvPr id="9" name="Picture 8">
            <a:extLst>
              <a:ext uri="{FF2B5EF4-FFF2-40B4-BE49-F238E27FC236}">
                <a16:creationId xmlns:a16="http://schemas.microsoft.com/office/drawing/2014/main" id="{629F2DA1-561A-A109-7976-69AE05504176}"/>
              </a:ext>
            </a:extLst>
          </p:cNvPr>
          <p:cNvPicPr>
            <a:picLocks noChangeAspect="1"/>
          </p:cNvPicPr>
          <p:nvPr/>
        </p:nvPicPr>
        <p:blipFill>
          <a:blip r:embed="rId5"/>
          <a:stretch>
            <a:fillRect/>
          </a:stretch>
        </p:blipFill>
        <p:spPr>
          <a:xfrm>
            <a:off x="9053773" y="1609892"/>
            <a:ext cx="432000" cy="432000"/>
          </a:xfrm>
          <a:prstGeom prst="rect">
            <a:avLst/>
          </a:prstGeom>
        </p:spPr>
      </p:pic>
      <p:sp>
        <p:nvSpPr>
          <p:cNvPr id="10" name="TextBox 9">
            <a:extLst>
              <a:ext uri="{FF2B5EF4-FFF2-40B4-BE49-F238E27FC236}">
                <a16:creationId xmlns:a16="http://schemas.microsoft.com/office/drawing/2014/main" id="{83C7CA40-232D-4A57-5DDA-F12A0202AD40}"/>
              </a:ext>
            </a:extLst>
          </p:cNvPr>
          <p:cNvSpPr txBox="1"/>
          <p:nvPr/>
        </p:nvSpPr>
        <p:spPr>
          <a:xfrm>
            <a:off x="413109" y="3767178"/>
            <a:ext cx="2367525" cy="120032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Arial"/>
                <a:ea typeface="+mn-ea"/>
                <a:cs typeface="+mn-cs"/>
              </a:rPr>
              <a:t>Focus on promoting </a:t>
            </a:r>
            <a:r>
              <a:rPr kumimoji="0" lang="en-US" sz="2400" b="0" i="0" u="none" strike="noStrike" kern="1200" cap="none" spc="0" normalizeH="0" baseline="0" noProof="0" dirty="0">
                <a:ln>
                  <a:noFill/>
                </a:ln>
                <a:solidFill>
                  <a:srgbClr val="77933C"/>
                </a:solidFill>
                <a:effectLst/>
                <a:uLnTx/>
                <a:uFillTx/>
                <a:latin typeface="Arial"/>
                <a:ea typeface="+mn-ea"/>
                <a:cs typeface="+mn-cs"/>
              </a:rPr>
              <a:t>intra-African trade.</a:t>
            </a:r>
          </a:p>
        </p:txBody>
      </p:sp>
      <p:sp>
        <p:nvSpPr>
          <p:cNvPr id="11" name="TextBox 10">
            <a:extLst>
              <a:ext uri="{FF2B5EF4-FFF2-40B4-BE49-F238E27FC236}">
                <a16:creationId xmlns:a16="http://schemas.microsoft.com/office/drawing/2014/main" id="{3F4A09F6-E943-2AA5-FEF8-DEEBD66FF91E}"/>
              </a:ext>
            </a:extLst>
          </p:cNvPr>
          <p:cNvSpPr txBox="1"/>
          <p:nvPr/>
        </p:nvSpPr>
        <p:spPr>
          <a:xfrm>
            <a:off x="3230367" y="3767178"/>
            <a:ext cx="2614551" cy="1569660"/>
          </a:xfrm>
          <a:prstGeom prst="rect">
            <a:avLst/>
          </a:prstGeom>
          <a:noFill/>
        </p:spPr>
        <p:txBody>
          <a:bodyPr wrap="square">
            <a:spAutoFit/>
          </a:bodyPr>
          <a:lstStyle>
            <a:defPPr>
              <a:defRPr lang="en-US"/>
            </a:defPPr>
            <a:lvl1pPr>
              <a:defRPr sz="2400"/>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Arial"/>
                <a:ea typeface="+mn-ea"/>
                <a:cs typeface="+mn-cs"/>
              </a:rPr>
              <a:t>Support and monitor the </a:t>
            </a:r>
            <a:r>
              <a:rPr kumimoji="0" lang="en-US" sz="2400" b="0" i="0" u="none" strike="noStrike" kern="1200" cap="none" spc="0" normalizeH="0" baseline="0" noProof="0" dirty="0">
                <a:ln>
                  <a:noFill/>
                </a:ln>
                <a:solidFill>
                  <a:srgbClr val="77933C"/>
                </a:solidFill>
                <a:effectLst/>
                <a:uLnTx/>
                <a:uFillTx/>
                <a:latin typeface="Arial"/>
                <a:ea typeface="+mn-ea"/>
                <a:cs typeface="+mn-cs"/>
              </a:rPr>
              <a:t>implementation of the </a:t>
            </a:r>
            <a:r>
              <a:rPr kumimoji="0" lang="en-US" sz="2400" b="0" i="0" u="none" strike="noStrike" kern="1200" cap="none" spc="0" normalizeH="0" baseline="0" noProof="0" dirty="0" err="1">
                <a:ln>
                  <a:noFill/>
                </a:ln>
                <a:solidFill>
                  <a:srgbClr val="77933C"/>
                </a:solidFill>
                <a:effectLst/>
                <a:uLnTx/>
                <a:uFillTx/>
                <a:latin typeface="Arial"/>
                <a:ea typeface="+mn-ea"/>
                <a:cs typeface="+mn-cs"/>
              </a:rPr>
              <a:t>AfCFTA</a:t>
            </a:r>
            <a:r>
              <a:rPr kumimoji="0" lang="en-US" sz="2400" b="0" i="0" u="none" strike="noStrike" kern="1200" cap="none" spc="0" normalizeH="0" baseline="0" noProof="0" dirty="0">
                <a:ln>
                  <a:noFill/>
                </a:ln>
                <a:solidFill>
                  <a:srgbClr val="77933C"/>
                </a:solidFill>
                <a:effectLst/>
                <a:uLnTx/>
                <a:uFillTx/>
                <a:latin typeface="Arial"/>
                <a:ea typeface="+mn-ea"/>
                <a:cs typeface="+mn-cs"/>
              </a:rPr>
              <a:t>.</a:t>
            </a:r>
          </a:p>
        </p:txBody>
      </p:sp>
      <p:sp>
        <p:nvSpPr>
          <p:cNvPr id="12" name="TextBox 11">
            <a:extLst>
              <a:ext uri="{FF2B5EF4-FFF2-40B4-BE49-F238E27FC236}">
                <a16:creationId xmlns:a16="http://schemas.microsoft.com/office/drawing/2014/main" id="{47146B24-99CB-084E-A1E4-1E770E9D3E44}"/>
              </a:ext>
            </a:extLst>
          </p:cNvPr>
          <p:cNvSpPr txBox="1"/>
          <p:nvPr/>
        </p:nvSpPr>
        <p:spPr>
          <a:xfrm>
            <a:off x="9164931" y="3767178"/>
            <a:ext cx="3068608" cy="1200329"/>
          </a:xfrm>
          <a:prstGeom prst="rect">
            <a:avLst/>
          </a:prstGeom>
          <a:noFill/>
        </p:spPr>
        <p:txBody>
          <a:bodyPr wrap="square">
            <a:spAutoFit/>
          </a:bodyPr>
          <a:lstStyle>
            <a:defPPr>
              <a:defRPr lang="en-US"/>
            </a:defPPr>
            <a:lvl1pPr>
              <a:defRPr sz="2400"/>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Arial"/>
                <a:ea typeface="+mn-ea"/>
                <a:cs typeface="+mn-cs"/>
              </a:rPr>
              <a:t>Address the lack of </a:t>
            </a:r>
            <a:r>
              <a:rPr kumimoji="0" lang="en-US" sz="2400" b="0" i="0" u="none" strike="noStrike" kern="1200" cap="none" spc="0" normalizeH="0" baseline="0" noProof="0" dirty="0">
                <a:ln>
                  <a:noFill/>
                </a:ln>
                <a:solidFill>
                  <a:srgbClr val="77933C"/>
                </a:solidFill>
                <a:effectLst/>
                <a:uLnTx/>
                <a:uFillTx/>
                <a:latin typeface="Arial"/>
                <a:ea typeface="+mn-ea"/>
                <a:cs typeface="+mn-cs"/>
              </a:rPr>
              <a:t>reliable and up-to-date data </a:t>
            </a:r>
            <a:r>
              <a:rPr kumimoji="0" lang="en-US" sz="2400" b="0" i="0" u="none" strike="noStrike" kern="1200" cap="none" spc="0" normalizeH="0" baseline="0" noProof="0" dirty="0">
                <a:ln>
                  <a:noFill/>
                </a:ln>
                <a:solidFill>
                  <a:srgbClr val="000000"/>
                </a:solidFill>
                <a:effectLst/>
                <a:uLnTx/>
                <a:uFillTx/>
                <a:latin typeface="Arial"/>
                <a:ea typeface="+mn-ea"/>
                <a:cs typeface="+mn-cs"/>
              </a:rPr>
              <a:t>in Africa.</a:t>
            </a:r>
          </a:p>
        </p:txBody>
      </p:sp>
      <p:pic>
        <p:nvPicPr>
          <p:cNvPr id="13" name="Picture 12" descr="A picture containing map&#10;&#10;Description automatically generated">
            <a:extLst>
              <a:ext uri="{FF2B5EF4-FFF2-40B4-BE49-F238E27FC236}">
                <a16:creationId xmlns:a16="http://schemas.microsoft.com/office/drawing/2014/main" id="{2BE560C9-BE62-F025-EDE6-D5A8D36D819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6871" y="1830308"/>
            <a:ext cx="1800000" cy="1931589"/>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1CFE09C9-8E3D-D45C-0C23-12EAB8230B7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21235" y="2180958"/>
            <a:ext cx="2556000" cy="1414453"/>
          </a:xfrm>
          <a:prstGeom prst="rect">
            <a:avLst/>
          </a:prstGeom>
        </p:spPr>
      </p:pic>
      <p:pic>
        <p:nvPicPr>
          <p:cNvPr id="15" name="Picture 14" descr="A picture containing text, indoor&#10;&#10;Description automatically generated">
            <a:extLst>
              <a:ext uri="{FF2B5EF4-FFF2-40B4-BE49-F238E27FC236}">
                <a16:creationId xmlns:a16="http://schemas.microsoft.com/office/drawing/2014/main" id="{51718DC4-AC8F-8190-A990-214CB39D3AD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29642" y="1959776"/>
            <a:ext cx="2016000" cy="1672651"/>
          </a:xfrm>
          <a:prstGeom prst="rect">
            <a:avLst/>
          </a:prstGeom>
        </p:spPr>
      </p:pic>
      <p:sp>
        <p:nvSpPr>
          <p:cNvPr id="16" name="TextBox 15">
            <a:extLst>
              <a:ext uri="{FF2B5EF4-FFF2-40B4-BE49-F238E27FC236}">
                <a16:creationId xmlns:a16="http://schemas.microsoft.com/office/drawing/2014/main" id="{1D5885DA-01CD-BB90-EE07-C44125933033}"/>
              </a:ext>
            </a:extLst>
          </p:cNvPr>
          <p:cNvSpPr txBox="1"/>
          <p:nvPr/>
        </p:nvSpPr>
        <p:spPr>
          <a:xfrm>
            <a:off x="6185292" y="3767178"/>
            <a:ext cx="2614551" cy="230832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Arial"/>
                <a:ea typeface="+mn-ea"/>
                <a:cs typeface="+mn-cs"/>
              </a:rPr>
              <a:t>Promote</a:t>
            </a:r>
            <a:r>
              <a:rPr kumimoji="0" lang="en-US" sz="2400" b="0" i="0" u="none" strike="noStrike" kern="1200" cap="none" spc="0" normalizeH="0" baseline="0" noProof="0" dirty="0">
                <a:ln>
                  <a:noFill/>
                </a:ln>
                <a:solidFill>
                  <a:srgbClr val="595959"/>
                </a:solidFill>
                <a:effectLst/>
                <a:uLnTx/>
                <a:uFillTx/>
                <a:latin typeface="Arial"/>
                <a:ea typeface="+mn-ea"/>
                <a:cs typeface="+mn-cs"/>
              </a:rPr>
              <a:t> </a:t>
            </a:r>
            <a:r>
              <a:rPr kumimoji="0" lang="en-US" sz="2400" b="0" i="0" u="none" strike="noStrike" kern="1200" cap="none" spc="0" normalizeH="0" baseline="0" noProof="0" dirty="0">
                <a:ln>
                  <a:noFill/>
                </a:ln>
                <a:solidFill>
                  <a:srgbClr val="77933C"/>
                </a:solidFill>
                <a:effectLst/>
                <a:uLnTx/>
                <a:uFillTx/>
                <a:latin typeface="Arial"/>
                <a:ea typeface="+mn-ea"/>
                <a:cs typeface="+mn-cs"/>
              </a:rPr>
              <a:t>transparency</a:t>
            </a:r>
            <a:r>
              <a:rPr kumimoji="0" lang="en-US" sz="2400" b="0" i="0" u="none" strike="noStrike" kern="1200" cap="none" spc="0" normalizeH="0" baseline="0" noProof="0" dirty="0">
                <a:ln>
                  <a:noFill/>
                </a:ln>
                <a:solidFill>
                  <a:srgbClr val="595959"/>
                </a:solidFill>
                <a:effectLst/>
                <a:uLnTx/>
                <a:uFillTx/>
                <a:latin typeface="Arial"/>
                <a:ea typeface="+mn-ea"/>
                <a:cs typeface="+mn-cs"/>
              </a:rPr>
              <a:t> </a:t>
            </a:r>
            <a:r>
              <a:rPr kumimoji="0" lang="en-US" sz="2400" b="0" i="0" u="none" strike="noStrike" kern="1200" cap="none" spc="0" normalizeH="0" baseline="0" noProof="0" dirty="0">
                <a:ln>
                  <a:noFill/>
                </a:ln>
                <a:solidFill>
                  <a:srgbClr val="000000"/>
                </a:solidFill>
                <a:effectLst/>
                <a:uLnTx/>
                <a:uFillTx/>
                <a:latin typeface="Arial"/>
                <a:ea typeface="+mn-ea"/>
                <a:cs typeface="+mn-cs"/>
              </a:rPr>
              <a:t>in trade across Africa by making </a:t>
            </a:r>
            <a:r>
              <a:rPr kumimoji="0" lang="en-US" sz="2400" b="0" i="0" u="none" strike="noStrike" kern="1200" cap="none" spc="0" normalizeH="0" baseline="0" noProof="0" dirty="0">
                <a:ln>
                  <a:noFill/>
                </a:ln>
                <a:solidFill>
                  <a:srgbClr val="77933C"/>
                </a:solidFill>
                <a:effectLst/>
                <a:uLnTx/>
                <a:uFillTx/>
                <a:latin typeface="Arial"/>
                <a:ea typeface="+mn-ea"/>
                <a:cs typeface="+mn-cs"/>
              </a:rPr>
              <a:t>data publicly available.</a:t>
            </a:r>
          </a:p>
        </p:txBody>
      </p:sp>
      <p:pic>
        <p:nvPicPr>
          <p:cNvPr id="17" name="Picture 16" descr="A key and lock with a keyhole&#10;&#10;Description automatically generated">
            <a:extLst>
              <a:ext uri="{FF2B5EF4-FFF2-40B4-BE49-F238E27FC236}">
                <a16:creationId xmlns:a16="http://schemas.microsoft.com/office/drawing/2014/main" id="{B2FA322D-7CF1-5F99-B0AD-DCC060E3699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64567" y="2035088"/>
            <a:ext cx="1656000" cy="1656000"/>
          </a:xfrm>
          <a:prstGeom prst="rect">
            <a:avLst/>
          </a:prstGeom>
        </p:spPr>
      </p:pic>
    </p:spTree>
    <p:extLst>
      <p:ext uri="{BB962C8B-B14F-4D97-AF65-F5344CB8AC3E}">
        <p14:creationId xmlns:p14="http://schemas.microsoft.com/office/powerpoint/2010/main" val="357149024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20886-6C60-5BEF-23AA-5A2EEA8319D3}"/>
              </a:ext>
            </a:extLst>
          </p:cNvPr>
          <p:cNvSpPr>
            <a:spLocks noGrp="1"/>
          </p:cNvSpPr>
          <p:nvPr>
            <p:ph type="title"/>
          </p:nvPr>
        </p:nvSpPr>
        <p:spPr>
          <a:xfrm>
            <a:off x="899999" y="540000"/>
            <a:ext cx="10269445" cy="650277"/>
          </a:xfrm>
        </p:spPr>
        <p:txBody>
          <a:bodyPr/>
          <a:lstStyle/>
          <a:p>
            <a:r>
              <a:rPr lang="en-US" dirty="0"/>
              <a:t>An online dashboard for businesses and policymakers</a:t>
            </a:r>
            <a:br>
              <a:rPr lang="en-US" dirty="0"/>
            </a:br>
            <a:endParaRPr lang="en-GB" dirty="0"/>
          </a:p>
        </p:txBody>
      </p:sp>
      <p:sp>
        <p:nvSpPr>
          <p:cNvPr id="3" name="Subtitle 2">
            <a:extLst>
              <a:ext uri="{FF2B5EF4-FFF2-40B4-BE49-F238E27FC236}">
                <a16:creationId xmlns:a16="http://schemas.microsoft.com/office/drawing/2014/main" id="{87DACE68-CE0E-B688-F7DF-781A4D6BCC7F}"/>
              </a:ext>
            </a:extLst>
          </p:cNvPr>
          <p:cNvSpPr>
            <a:spLocks noGrp="1"/>
          </p:cNvSpPr>
          <p:nvPr>
            <p:ph type="subTitle" idx="10"/>
          </p:nvPr>
        </p:nvSpPr>
        <p:spPr/>
        <p:txBody>
          <a:bodyPr/>
          <a:lstStyle/>
          <a:p>
            <a:r>
              <a:rPr lang="en-GB" dirty="0">
                <a:solidFill>
                  <a:schemeClr val="accent1"/>
                </a:solidFill>
                <a:sym typeface="Wingdings" panose="05000000000000000000" pitchFamily="2" charset="2"/>
              </a:rPr>
              <a:t></a:t>
            </a:r>
            <a:r>
              <a:rPr lang="en-GB" dirty="0"/>
              <a:t> </a:t>
            </a:r>
            <a:r>
              <a:rPr lang="en-GB" u="sng" dirty="0" err="1">
                <a:solidFill>
                  <a:schemeClr val="accent1"/>
                </a:solidFill>
              </a:rPr>
              <a:t>ato.africa</a:t>
            </a:r>
            <a:endParaRPr lang="en-GB" u="sng" dirty="0">
              <a:solidFill>
                <a:schemeClr val="accent1"/>
              </a:solidFill>
            </a:endParaRPr>
          </a:p>
        </p:txBody>
      </p:sp>
      <p:sp>
        <p:nvSpPr>
          <p:cNvPr id="4" name="Footer Placeholder 3">
            <a:extLst>
              <a:ext uri="{FF2B5EF4-FFF2-40B4-BE49-F238E27FC236}">
                <a16:creationId xmlns:a16="http://schemas.microsoft.com/office/drawing/2014/main" id="{AB31EBA5-7D9B-DC34-233D-3B1E1BA69327}"/>
              </a:ext>
            </a:extLst>
          </p:cNvPr>
          <p:cNvSpPr>
            <a:spLocks noGrp="1"/>
          </p:cNvSpPr>
          <p:nvPr>
            <p:ph type="ftr" sz="quarter" idx="3"/>
          </p:nvPr>
        </p:nvSpPr>
        <p:spPr/>
        <p:txBody>
          <a:bodyPr/>
          <a:lstStyle/>
          <a:p>
            <a:r>
              <a:rPr lang="en-US"/>
              <a:t>Transforming trade. Changing lives.</a:t>
            </a:r>
            <a:endParaRPr lang="en-GB" dirty="0"/>
          </a:p>
        </p:txBody>
      </p:sp>
      <p:pic>
        <p:nvPicPr>
          <p:cNvPr id="6" name="Picture 5">
            <a:extLst>
              <a:ext uri="{FF2B5EF4-FFF2-40B4-BE49-F238E27FC236}">
                <a16:creationId xmlns:a16="http://schemas.microsoft.com/office/drawing/2014/main" id="{60D3EC7C-3708-DF06-26DC-F87702D56443}"/>
              </a:ext>
            </a:extLst>
          </p:cNvPr>
          <p:cNvPicPr>
            <a:picLocks noChangeAspect="1"/>
          </p:cNvPicPr>
          <p:nvPr/>
        </p:nvPicPr>
        <p:blipFill>
          <a:blip r:embed="rId2"/>
          <a:stretch>
            <a:fillRect/>
          </a:stretch>
        </p:blipFill>
        <p:spPr>
          <a:xfrm>
            <a:off x="2594210" y="1774013"/>
            <a:ext cx="7439094" cy="4671198"/>
          </a:xfrm>
          <a:prstGeom prst="rect">
            <a:avLst/>
          </a:prstGeom>
        </p:spPr>
      </p:pic>
      <p:sp>
        <p:nvSpPr>
          <p:cNvPr id="7" name="TextBox 6">
            <a:extLst>
              <a:ext uri="{FF2B5EF4-FFF2-40B4-BE49-F238E27FC236}">
                <a16:creationId xmlns:a16="http://schemas.microsoft.com/office/drawing/2014/main" id="{D180047E-65A9-A835-6D22-D6A90978E598}"/>
              </a:ext>
            </a:extLst>
          </p:cNvPr>
          <p:cNvSpPr txBox="1"/>
          <p:nvPr/>
        </p:nvSpPr>
        <p:spPr>
          <a:xfrm>
            <a:off x="10245011" y="2549479"/>
            <a:ext cx="2261623" cy="30469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C1413B"/>
                </a:solidFill>
                <a:effectLst/>
                <a:uLnTx/>
                <a:uFillTx/>
                <a:latin typeface="Arial"/>
                <a:ea typeface="+mn-ea"/>
                <a:cs typeface="+mn-cs"/>
              </a:rPr>
              <a:t>20 set of indicators available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srgbClr val="C1413B"/>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C1413B"/>
                </a:solidFill>
                <a:effectLst/>
                <a:uLnTx/>
                <a:uFillTx/>
                <a:latin typeface="Arial"/>
                <a:ea typeface="+mn-ea"/>
                <a:cs typeface="+mn-cs"/>
              </a:rPr>
              <a:t>Main users: government officials, policymakers.</a:t>
            </a:r>
          </a:p>
        </p:txBody>
      </p:sp>
      <p:cxnSp>
        <p:nvCxnSpPr>
          <p:cNvPr id="8" name="Straight Arrow Connector 7">
            <a:extLst>
              <a:ext uri="{FF2B5EF4-FFF2-40B4-BE49-F238E27FC236}">
                <a16:creationId xmlns:a16="http://schemas.microsoft.com/office/drawing/2014/main" id="{66626E04-B740-CAF8-DF07-4F8AB3F9FB4F}"/>
              </a:ext>
            </a:extLst>
          </p:cNvPr>
          <p:cNvCxnSpPr>
            <a:cxnSpLocks/>
          </p:cNvCxnSpPr>
          <p:nvPr/>
        </p:nvCxnSpPr>
        <p:spPr>
          <a:xfrm flipV="1">
            <a:off x="9152192" y="2897182"/>
            <a:ext cx="1015231" cy="1"/>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6C8A29EF-4EEE-E6E8-7A36-517864759ECD}"/>
              </a:ext>
            </a:extLst>
          </p:cNvPr>
          <p:cNvSpPr/>
          <p:nvPr/>
        </p:nvSpPr>
        <p:spPr>
          <a:xfrm>
            <a:off x="3098266" y="2897182"/>
            <a:ext cx="4040361" cy="3146941"/>
          </a:xfrm>
          <a:prstGeom prst="rect">
            <a:avLst/>
          </a:prstGeom>
          <a:noFill/>
          <a:ln w="38100">
            <a:solidFill>
              <a:srgbClr val="4364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595959"/>
              </a:solidFill>
              <a:effectLst/>
              <a:uLnTx/>
              <a:uFillTx/>
              <a:latin typeface="Arial"/>
              <a:ea typeface="+mn-ea"/>
              <a:cs typeface="+mn-cs"/>
            </a:endParaRPr>
          </a:p>
        </p:txBody>
      </p:sp>
      <p:sp>
        <p:nvSpPr>
          <p:cNvPr id="10" name="TextBox 9">
            <a:extLst>
              <a:ext uri="{FF2B5EF4-FFF2-40B4-BE49-F238E27FC236}">
                <a16:creationId xmlns:a16="http://schemas.microsoft.com/office/drawing/2014/main" id="{CD3F998B-7CEF-E0E6-A484-C735885CC835}"/>
              </a:ext>
            </a:extLst>
          </p:cNvPr>
          <p:cNvSpPr txBox="1"/>
          <p:nvPr/>
        </p:nvSpPr>
        <p:spPr>
          <a:xfrm>
            <a:off x="433970" y="2531660"/>
            <a:ext cx="2137622" cy="2677656"/>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43648C"/>
                </a:solidFill>
                <a:effectLst/>
                <a:uLnTx/>
                <a:uFillTx/>
                <a:latin typeface="Arial"/>
                <a:ea typeface="+mn-ea"/>
                <a:cs typeface="+mn-cs"/>
              </a:rPr>
              <a:t>Available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43648C"/>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43648C"/>
                </a:solidFill>
                <a:effectLst/>
                <a:uLnTx/>
                <a:uFillTx/>
                <a:latin typeface="Arial"/>
                <a:ea typeface="+mn-ea"/>
                <a:cs typeface="+mn-cs"/>
              </a:rPr>
              <a:t>Main users: private sector &amp; business support</a:t>
            </a:r>
            <a:r>
              <a:rPr kumimoji="0" lang="en-GB" sz="2400" b="0" i="0" u="none" strike="noStrike" kern="1200" cap="none" spc="0" normalizeH="0" noProof="0" dirty="0">
                <a:ln>
                  <a:noFill/>
                </a:ln>
                <a:solidFill>
                  <a:srgbClr val="43648C"/>
                </a:solidFill>
                <a:effectLst/>
                <a:uLnTx/>
                <a:uFillTx/>
                <a:latin typeface="Arial"/>
                <a:ea typeface="+mn-ea"/>
                <a:cs typeface="+mn-cs"/>
              </a:rPr>
              <a:t> </a:t>
            </a:r>
            <a:r>
              <a:rPr kumimoji="0" lang="en-GB" sz="2400" b="0" i="0" u="none" strike="noStrike" kern="1200" cap="none" spc="0" normalizeH="0" baseline="0" noProof="0" dirty="0">
                <a:ln>
                  <a:noFill/>
                </a:ln>
                <a:solidFill>
                  <a:srgbClr val="43648C"/>
                </a:solidFill>
                <a:effectLst/>
                <a:uLnTx/>
                <a:uFillTx/>
                <a:latin typeface="Arial"/>
                <a:ea typeface="+mn-ea"/>
                <a:cs typeface="+mn-cs"/>
              </a:rPr>
              <a:t>organizations.</a:t>
            </a:r>
          </a:p>
        </p:txBody>
      </p:sp>
      <p:cxnSp>
        <p:nvCxnSpPr>
          <p:cNvPr id="11" name="Straight Arrow Connector 10">
            <a:extLst>
              <a:ext uri="{FF2B5EF4-FFF2-40B4-BE49-F238E27FC236}">
                <a16:creationId xmlns:a16="http://schemas.microsoft.com/office/drawing/2014/main" id="{5AF1C7F5-D4C5-BD4D-F914-7212AEAEF12B}"/>
              </a:ext>
            </a:extLst>
          </p:cNvPr>
          <p:cNvCxnSpPr/>
          <p:nvPr/>
        </p:nvCxnSpPr>
        <p:spPr>
          <a:xfrm flipH="1">
            <a:off x="2234170" y="2893912"/>
            <a:ext cx="1141982" cy="0"/>
          </a:xfrm>
          <a:prstGeom prst="straightConnector1">
            <a:avLst/>
          </a:prstGeom>
          <a:ln w="38100">
            <a:solidFill>
              <a:srgbClr val="43648C"/>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378414C9-2AF9-9300-ACFB-8053078C398A}"/>
              </a:ext>
            </a:extLst>
          </p:cNvPr>
          <p:cNvSpPr/>
          <p:nvPr/>
        </p:nvSpPr>
        <p:spPr>
          <a:xfrm>
            <a:off x="7202722" y="2897182"/>
            <a:ext cx="2023955" cy="314694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2696511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EE3E09-F8C0-91F8-0FCA-F36E34019BC1}"/>
              </a:ext>
            </a:extLst>
          </p:cNvPr>
          <p:cNvSpPr>
            <a:spLocks noGrp="1"/>
          </p:cNvSpPr>
          <p:nvPr>
            <p:ph type="title"/>
          </p:nvPr>
        </p:nvSpPr>
        <p:spPr/>
        <p:txBody>
          <a:bodyPr/>
          <a:lstStyle/>
          <a:p>
            <a:r>
              <a:rPr lang="en-US" dirty="0"/>
              <a:t>How can we use trade information?</a:t>
            </a:r>
            <a:endParaRPr lang="en-GB" dirty="0"/>
          </a:p>
        </p:txBody>
      </p:sp>
      <p:sp>
        <p:nvSpPr>
          <p:cNvPr id="4" name="Footer Placeholder 3">
            <a:extLst>
              <a:ext uri="{FF2B5EF4-FFF2-40B4-BE49-F238E27FC236}">
                <a16:creationId xmlns:a16="http://schemas.microsoft.com/office/drawing/2014/main" id="{A0402415-6D76-955A-C9F2-0C41D5C7C0A9}"/>
              </a:ext>
            </a:extLst>
          </p:cNvPr>
          <p:cNvSpPr>
            <a:spLocks noGrp="1"/>
          </p:cNvSpPr>
          <p:nvPr>
            <p:ph type="ftr" sz="quarter" idx="3"/>
          </p:nvPr>
        </p:nvSpPr>
        <p:spPr/>
        <p:txBody>
          <a:bodyPr/>
          <a:lstStyle/>
          <a:p>
            <a:r>
              <a:rPr lang="en-US"/>
              <a:t>Transforming trade. Changing lives.</a:t>
            </a:r>
            <a:endParaRPr lang="en-GB" dirty="0"/>
          </a:p>
        </p:txBody>
      </p:sp>
      <p:sp>
        <p:nvSpPr>
          <p:cNvPr id="6" name="object 3">
            <a:extLst>
              <a:ext uri="{FF2B5EF4-FFF2-40B4-BE49-F238E27FC236}">
                <a16:creationId xmlns:a16="http://schemas.microsoft.com/office/drawing/2014/main" id="{D236F42B-7857-96DA-AE1A-BE0C89F9631F}"/>
              </a:ext>
            </a:extLst>
          </p:cNvPr>
          <p:cNvSpPr txBox="1"/>
          <p:nvPr/>
        </p:nvSpPr>
        <p:spPr>
          <a:xfrm>
            <a:off x="11824650" y="6333849"/>
            <a:ext cx="180975" cy="208279"/>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0" i="0" u="none" strike="noStrike" kern="1200" cap="none" spc="-25" normalizeH="0" baseline="0" noProof="0">
                <a:ln>
                  <a:noFill/>
                </a:ln>
                <a:solidFill>
                  <a:srgbClr val="878787"/>
                </a:solidFill>
                <a:effectLst/>
                <a:uLnTx/>
                <a:uFillTx/>
                <a:latin typeface="Calibri"/>
                <a:ea typeface="+mn-ea"/>
                <a:cs typeface="Calibri"/>
              </a:rPr>
              <a:t>18</a:t>
            </a:r>
            <a:endParaRPr kumimoji="0" sz="1200" b="0" i="0" u="none" strike="noStrike" kern="1200" cap="none" spc="0" normalizeH="0" baseline="0" noProof="0">
              <a:ln>
                <a:noFill/>
              </a:ln>
              <a:solidFill>
                <a:prstClr val="black"/>
              </a:solidFill>
              <a:effectLst/>
              <a:uLnTx/>
              <a:uFillTx/>
              <a:latin typeface="Calibri"/>
              <a:ea typeface="+mn-ea"/>
              <a:cs typeface="Calibri"/>
            </a:endParaRPr>
          </a:p>
        </p:txBody>
      </p:sp>
      <p:grpSp>
        <p:nvGrpSpPr>
          <p:cNvPr id="7" name="object 5">
            <a:extLst>
              <a:ext uri="{FF2B5EF4-FFF2-40B4-BE49-F238E27FC236}">
                <a16:creationId xmlns:a16="http://schemas.microsoft.com/office/drawing/2014/main" id="{AC494155-C250-B5C0-7134-AB921392D367}"/>
              </a:ext>
            </a:extLst>
          </p:cNvPr>
          <p:cNvGrpSpPr/>
          <p:nvPr/>
        </p:nvGrpSpPr>
        <p:grpSpPr>
          <a:xfrm>
            <a:off x="3265296" y="1243760"/>
            <a:ext cx="6092952" cy="4648454"/>
            <a:chOff x="2289810" y="1600963"/>
            <a:chExt cx="6092952" cy="4648454"/>
          </a:xfrm>
        </p:grpSpPr>
        <p:sp>
          <p:nvSpPr>
            <p:cNvPr id="8" name="object 7">
              <a:extLst>
                <a:ext uri="{FF2B5EF4-FFF2-40B4-BE49-F238E27FC236}">
                  <a16:creationId xmlns:a16="http://schemas.microsoft.com/office/drawing/2014/main" id="{3E8F48BF-9288-0BBA-03D2-B1409825C449}"/>
                </a:ext>
              </a:extLst>
            </p:cNvPr>
            <p:cNvSpPr/>
            <p:nvPr/>
          </p:nvSpPr>
          <p:spPr>
            <a:xfrm>
              <a:off x="2289810" y="1600963"/>
              <a:ext cx="4693920" cy="836930"/>
            </a:xfrm>
            <a:custGeom>
              <a:avLst/>
              <a:gdLst/>
              <a:ahLst/>
              <a:cxnLst/>
              <a:rect l="l" t="t" r="r" b="b"/>
              <a:pathLst>
                <a:path w="4693920" h="836930">
                  <a:moveTo>
                    <a:pt x="4610252" y="0"/>
                  </a:moveTo>
                  <a:lnTo>
                    <a:pt x="83667" y="0"/>
                  </a:lnTo>
                  <a:lnTo>
                    <a:pt x="51102" y="6575"/>
                  </a:lnTo>
                  <a:lnTo>
                    <a:pt x="24507" y="24507"/>
                  </a:lnTo>
                  <a:lnTo>
                    <a:pt x="6575" y="51102"/>
                  </a:lnTo>
                  <a:lnTo>
                    <a:pt x="0" y="83667"/>
                  </a:lnTo>
                  <a:lnTo>
                    <a:pt x="0" y="753008"/>
                  </a:lnTo>
                  <a:lnTo>
                    <a:pt x="6575" y="785573"/>
                  </a:lnTo>
                  <a:lnTo>
                    <a:pt x="24507" y="812168"/>
                  </a:lnTo>
                  <a:lnTo>
                    <a:pt x="51102" y="830100"/>
                  </a:lnTo>
                  <a:lnTo>
                    <a:pt x="83667" y="836676"/>
                  </a:lnTo>
                  <a:lnTo>
                    <a:pt x="4610252" y="836676"/>
                  </a:lnTo>
                  <a:lnTo>
                    <a:pt x="4642817" y="830100"/>
                  </a:lnTo>
                  <a:lnTo>
                    <a:pt x="4669412" y="812168"/>
                  </a:lnTo>
                  <a:lnTo>
                    <a:pt x="4687344" y="785573"/>
                  </a:lnTo>
                  <a:lnTo>
                    <a:pt x="4693920" y="753008"/>
                  </a:lnTo>
                  <a:lnTo>
                    <a:pt x="4693920" y="83667"/>
                  </a:lnTo>
                  <a:lnTo>
                    <a:pt x="4687344" y="51102"/>
                  </a:lnTo>
                  <a:lnTo>
                    <a:pt x="4669412" y="24507"/>
                  </a:lnTo>
                  <a:lnTo>
                    <a:pt x="4642817" y="6575"/>
                  </a:lnTo>
                  <a:lnTo>
                    <a:pt x="4610252" y="0"/>
                  </a:lnTo>
                  <a:close/>
                </a:path>
              </a:pathLst>
            </a:custGeom>
            <a:solidFill>
              <a:srgbClr val="92C9F9"/>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9" name="object 8">
              <a:extLst>
                <a:ext uri="{FF2B5EF4-FFF2-40B4-BE49-F238E27FC236}">
                  <a16:creationId xmlns:a16="http://schemas.microsoft.com/office/drawing/2014/main" id="{3F7D1165-319A-95DC-D8EE-82CFB3134879}"/>
                </a:ext>
              </a:extLst>
            </p:cNvPr>
            <p:cNvSpPr/>
            <p:nvPr/>
          </p:nvSpPr>
          <p:spPr>
            <a:xfrm>
              <a:off x="2289810" y="1600963"/>
              <a:ext cx="4693920" cy="836930"/>
            </a:xfrm>
            <a:custGeom>
              <a:avLst/>
              <a:gdLst/>
              <a:ahLst/>
              <a:cxnLst/>
              <a:rect l="l" t="t" r="r" b="b"/>
              <a:pathLst>
                <a:path w="4693920" h="836930">
                  <a:moveTo>
                    <a:pt x="0" y="83667"/>
                  </a:moveTo>
                  <a:lnTo>
                    <a:pt x="6575" y="51102"/>
                  </a:lnTo>
                  <a:lnTo>
                    <a:pt x="24507" y="24507"/>
                  </a:lnTo>
                  <a:lnTo>
                    <a:pt x="51102" y="6575"/>
                  </a:lnTo>
                  <a:lnTo>
                    <a:pt x="83667" y="0"/>
                  </a:lnTo>
                  <a:lnTo>
                    <a:pt x="4610252" y="0"/>
                  </a:lnTo>
                  <a:lnTo>
                    <a:pt x="4642817" y="6575"/>
                  </a:lnTo>
                  <a:lnTo>
                    <a:pt x="4669412" y="24507"/>
                  </a:lnTo>
                  <a:lnTo>
                    <a:pt x="4687344" y="51102"/>
                  </a:lnTo>
                  <a:lnTo>
                    <a:pt x="4693920" y="83667"/>
                  </a:lnTo>
                  <a:lnTo>
                    <a:pt x="4693920" y="753008"/>
                  </a:lnTo>
                  <a:lnTo>
                    <a:pt x="4687344" y="785573"/>
                  </a:lnTo>
                  <a:lnTo>
                    <a:pt x="4669412" y="812168"/>
                  </a:lnTo>
                  <a:lnTo>
                    <a:pt x="4642817" y="830100"/>
                  </a:lnTo>
                  <a:lnTo>
                    <a:pt x="4610252" y="836676"/>
                  </a:lnTo>
                  <a:lnTo>
                    <a:pt x="83667" y="836676"/>
                  </a:lnTo>
                  <a:lnTo>
                    <a:pt x="51102" y="830100"/>
                  </a:lnTo>
                  <a:lnTo>
                    <a:pt x="24507" y="812168"/>
                  </a:lnTo>
                  <a:lnTo>
                    <a:pt x="6575" y="785573"/>
                  </a:lnTo>
                  <a:lnTo>
                    <a:pt x="0" y="753008"/>
                  </a:lnTo>
                  <a:lnTo>
                    <a:pt x="0" y="83667"/>
                  </a:lnTo>
                  <a:close/>
                </a:path>
              </a:pathLst>
            </a:custGeom>
            <a:ln w="25400">
              <a:solidFill>
                <a:srgbClr val="FF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object 9">
              <a:extLst>
                <a:ext uri="{FF2B5EF4-FFF2-40B4-BE49-F238E27FC236}">
                  <a16:creationId xmlns:a16="http://schemas.microsoft.com/office/drawing/2014/main" id="{E8D09369-9C84-31C4-1986-FFD34CD89FA1}"/>
                </a:ext>
              </a:extLst>
            </p:cNvPr>
            <p:cNvSpPr/>
            <p:nvPr/>
          </p:nvSpPr>
          <p:spPr>
            <a:xfrm>
              <a:off x="2637282" y="2553463"/>
              <a:ext cx="4693920" cy="836930"/>
            </a:xfrm>
            <a:custGeom>
              <a:avLst/>
              <a:gdLst/>
              <a:ahLst/>
              <a:cxnLst/>
              <a:rect l="l" t="t" r="r" b="b"/>
              <a:pathLst>
                <a:path w="4693920" h="836929">
                  <a:moveTo>
                    <a:pt x="4610252" y="0"/>
                  </a:moveTo>
                  <a:lnTo>
                    <a:pt x="83667" y="0"/>
                  </a:lnTo>
                  <a:lnTo>
                    <a:pt x="51102" y="6575"/>
                  </a:lnTo>
                  <a:lnTo>
                    <a:pt x="24507" y="24507"/>
                  </a:lnTo>
                  <a:lnTo>
                    <a:pt x="6575" y="51102"/>
                  </a:lnTo>
                  <a:lnTo>
                    <a:pt x="0" y="83667"/>
                  </a:lnTo>
                  <a:lnTo>
                    <a:pt x="0" y="753008"/>
                  </a:lnTo>
                  <a:lnTo>
                    <a:pt x="6575" y="785573"/>
                  </a:lnTo>
                  <a:lnTo>
                    <a:pt x="24507" y="812168"/>
                  </a:lnTo>
                  <a:lnTo>
                    <a:pt x="51102" y="830100"/>
                  </a:lnTo>
                  <a:lnTo>
                    <a:pt x="83667" y="836676"/>
                  </a:lnTo>
                  <a:lnTo>
                    <a:pt x="4610252" y="836676"/>
                  </a:lnTo>
                  <a:lnTo>
                    <a:pt x="4642817" y="830100"/>
                  </a:lnTo>
                  <a:lnTo>
                    <a:pt x="4669412" y="812168"/>
                  </a:lnTo>
                  <a:lnTo>
                    <a:pt x="4687344" y="785573"/>
                  </a:lnTo>
                  <a:lnTo>
                    <a:pt x="4693920" y="753008"/>
                  </a:lnTo>
                  <a:lnTo>
                    <a:pt x="4693920" y="83667"/>
                  </a:lnTo>
                  <a:lnTo>
                    <a:pt x="4687344" y="51102"/>
                  </a:lnTo>
                  <a:lnTo>
                    <a:pt x="4669412" y="24507"/>
                  </a:lnTo>
                  <a:lnTo>
                    <a:pt x="4642817" y="6575"/>
                  </a:lnTo>
                  <a:lnTo>
                    <a:pt x="4610252" y="0"/>
                  </a:lnTo>
                  <a:close/>
                </a:path>
              </a:pathLst>
            </a:custGeom>
            <a:solidFill>
              <a:schemeClr val="accent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object 10">
              <a:extLst>
                <a:ext uri="{FF2B5EF4-FFF2-40B4-BE49-F238E27FC236}">
                  <a16:creationId xmlns:a16="http://schemas.microsoft.com/office/drawing/2014/main" id="{9C987F1E-85E7-F1A7-ABD5-3FE08AA3CD60}"/>
                </a:ext>
              </a:extLst>
            </p:cNvPr>
            <p:cNvSpPr/>
            <p:nvPr/>
          </p:nvSpPr>
          <p:spPr>
            <a:xfrm>
              <a:off x="2637282" y="2553463"/>
              <a:ext cx="4693920" cy="836930"/>
            </a:xfrm>
            <a:custGeom>
              <a:avLst/>
              <a:gdLst/>
              <a:ahLst/>
              <a:cxnLst/>
              <a:rect l="l" t="t" r="r" b="b"/>
              <a:pathLst>
                <a:path w="4693920" h="836929">
                  <a:moveTo>
                    <a:pt x="0" y="83667"/>
                  </a:moveTo>
                  <a:lnTo>
                    <a:pt x="6575" y="51102"/>
                  </a:lnTo>
                  <a:lnTo>
                    <a:pt x="24507" y="24507"/>
                  </a:lnTo>
                  <a:lnTo>
                    <a:pt x="51102" y="6575"/>
                  </a:lnTo>
                  <a:lnTo>
                    <a:pt x="83667" y="0"/>
                  </a:lnTo>
                  <a:lnTo>
                    <a:pt x="4610252" y="0"/>
                  </a:lnTo>
                  <a:lnTo>
                    <a:pt x="4642817" y="6575"/>
                  </a:lnTo>
                  <a:lnTo>
                    <a:pt x="4669412" y="24507"/>
                  </a:lnTo>
                  <a:lnTo>
                    <a:pt x="4687344" y="51102"/>
                  </a:lnTo>
                  <a:lnTo>
                    <a:pt x="4693920" y="83667"/>
                  </a:lnTo>
                  <a:lnTo>
                    <a:pt x="4693920" y="753008"/>
                  </a:lnTo>
                  <a:lnTo>
                    <a:pt x="4687344" y="785573"/>
                  </a:lnTo>
                  <a:lnTo>
                    <a:pt x="4669412" y="812168"/>
                  </a:lnTo>
                  <a:lnTo>
                    <a:pt x="4642817" y="830100"/>
                  </a:lnTo>
                  <a:lnTo>
                    <a:pt x="4610252" y="836676"/>
                  </a:lnTo>
                  <a:lnTo>
                    <a:pt x="83667" y="836676"/>
                  </a:lnTo>
                  <a:lnTo>
                    <a:pt x="51102" y="830100"/>
                  </a:lnTo>
                  <a:lnTo>
                    <a:pt x="24507" y="812168"/>
                  </a:lnTo>
                  <a:lnTo>
                    <a:pt x="6575" y="785573"/>
                  </a:lnTo>
                  <a:lnTo>
                    <a:pt x="0" y="753008"/>
                  </a:lnTo>
                  <a:lnTo>
                    <a:pt x="0" y="83667"/>
                  </a:lnTo>
                  <a:close/>
                </a:path>
              </a:pathLst>
            </a:custGeom>
            <a:ln w="25400">
              <a:solidFill>
                <a:srgbClr val="FF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object 11">
              <a:extLst>
                <a:ext uri="{FF2B5EF4-FFF2-40B4-BE49-F238E27FC236}">
                  <a16:creationId xmlns:a16="http://schemas.microsoft.com/office/drawing/2014/main" id="{35CEFEFD-5998-368E-EA43-D58CE85FA01E}"/>
                </a:ext>
              </a:extLst>
            </p:cNvPr>
            <p:cNvSpPr/>
            <p:nvPr/>
          </p:nvSpPr>
          <p:spPr>
            <a:xfrm>
              <a:off x="2987802" y="3507487"/>
              <a:ext cx="4693920" cy="836930"/>
            </a:xfrm>
            <a:custGeom>
              <a:avLst/>
              <a:gdLst/>
              <a:ahLst/>
              <a:cxnLst/>
              <a:rect l="l" t="t" r="r" b="b"/>
              <a:pathLst>
                <a:path w="4693920" h="836929">
                  <a:moveTo>
                    <a:pt x="4610252" y="0"/>
                  </a:moveTo>
                  <a:lnTo>
                    <a:pt x="83667" y="0"/>
                  </a:lnTo>
                  <a:lnTo>
                    <a:pt x="51102" y="6575"/>
                  </a:lnTo>
                  <a:lnTo>
                    <a:pt x="24507" y="24507"/>
                  </a:lnTo>
                  <a:lnTo>
                    <a:pt x="6575" y="51102"/>
                  </a:lnTo>
                  <a:lnTo>
                    <a:pt x="0" y="83667"/>
                  </a:lnTo>
                  <a:lnTo>
                    <a:pt x="0" y="753008"/>
                  </a:lnTo>
                  <a:lnTo>
                    <a:pt x="6575" y="785573"/>
                  </a:lnTo>
                  <a:lnTo>
                    <a:pt x="24507" y="812168"/>
                  </a:lnTo>
                  <a:lnTo>
                    <a:pt x="51102" y="830100"/>
                  </a:lnTo>
                  <a:lnTo>
                    <a:pt x="83667" y="836676"/>
                  </a:lnTo>
                  <a:lnTo>
                    <a:pt x="4610252" y="836676"/>
                  </a:lnTo>
                  <a:lnTo>
                    <a:pt x="4642817" y="830100"/>
                  </a:lnTo>
                  <a:lnTo>
                    <a:pt x="4669412" y="812168"/>
                  </a:lnTo>
                  <a:lnTo>
                    <a:pt x="4687344" y="785573"/>
                  </a:lnTo>
                  <a:lnTo>
                    <a:pt x="4693920" y="753008"/>
                  </a:lnTo>
                  <a:lnTo>
                    <a:pt x="4693920" y="83667"/>
                  </a:lnTo>
                  <a:lnTo>
                    <a:pt x="4687344" y="51102"/>
                  </a:lnTo>
                  <a:lnTo>
                    <a:pt x="4669412" y="24507"/>
                  </a:lnTo>
                  <a:lnTo>
                    <a:pt x="4642817" y="6575"/>
                  </a:lnTo>
                  <a:lnTo>
                    <a:pt x="4610252" y="0"/>
                  </a:lnTo>
                  <a:close/>
                </a:path>
              </a:pathLst>
            </a:custGeom>
            <a:solidFill>
              <a:srgbClr val="FAD70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object 12">
              <a:extLst>
                <a:ext uri="{FF2B5EF4-FFF2-40B4-BE49-F238E27FC236}">
                  <a16:creationId xmlns:a16="http://schemas.microsoft.com/office/drawing/2014/main" id="{2FBC8E3D-AC73-8600-4857-785BBCC409D1}"/>
                </a:ext>
              </a:extLst>
            </p:cNvPr>
            <p:cNvSpPr/>
            <p:nvPr/>
          </p:nvSpPr>
          <p:spPr>
            <a:xfrm>
              <a:off x="2987802" y="3507487"/>
              <a:ext cx="4693920" cy="836930"/>
            </a:xfrm>
            <a:custGeom>
              <a:avLst/>
              <a:gdLst/>
              <a:ahLst/>
              <a:cxnLst/>
              <a:rect l="l" t="t" r="r" b="b"/>
              <a:pathLst>
                <a:path w="4693920" h="836929">
                  <a:moveTo>
                    <a:pt x="0" y="83667"/>
                  </a:moveTo>
                  <a:lnTo>
                    <a:pt x="6575" y="51102"/>
                  </a:lnTo>
                  <a:lnTo>
                    <a:pt x="24507" y="24507"/>
                  </a:lnTo>
                  <a:lnTo>
                    <a:pt x="51102" y="6575"/>
                  </a:lnTo>
                  <a:lnTo>
                    <a:pt x="83667" y="0"/>
                  </a:lnTo>
                  <a:lnTo>
                    <a:pt x="4610252" y="0"/>
                  </a:lnTo>
                  <a:lnTo>
                    <a:pt x="4642817" y="6575"/>
                  </a:lnTo>
                  <a:lnTo>
                    <a:pt x="4669412" y="24507"/>
                  </a:lnTo>
                  <a:lnTo>
                    <a:pt x="4687344" y="51102"/>
                  </a:lnTo>
                  <a:lnTo>
                    <a:pt x="4693920" y="83667"/>
                  </a:lnTo>
                  <a:lnTo>
                    <a:pt x="4693920" y="753008"/>
                  </a:lnTo>
                  <a:lnTo>
                    <a:pt x="4687344" y="785573"/>
                  </a:lnTo>
                  <a:lnTo>
                    <a:pt x="4669412" y="812168"/>
                  </a:lnTo>
                  <a:lnTo>
                    <a:pt x="4642817" y="830100"/>
                  </a:lnTo>
                  <a:lnTo>
                    <a:pt x="4610252" y="836676"/>
                  </a:lnTo>
                  <a:lnTo>
                    <a:pt x="83667" y="836676"/>
                  </a:lnTo>
                  <a:lnTo>
                    <a:pt x="51102" y="830100"/>
                  </a:lnTo>
                  <a:lnTo>
                    <a:pt x="24507" y="812168"/>
                  </a:lnTo>
                  <a:lnTo>
                    <a:pt x="6575" y="785573"/>
                  </a:lnTo>
                  <a:lnTo>
                    <a:pt x="0" y="753008"/>
                  </a:lnTo>
                  <a:lnTo>
                    <a:pt x="0" y="83667"/>
                  </a:lnTo>
                  <a:close/>
                </a:path>
              </a:pathLst>
            </a:custGeom>
            <a:ln w="25400">
              <a:solidFill>
                <a:srgbClr val="FF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4" name="object 13">
              <a:extLst>
                <a:ext uri="{FF2B5EF4-FFF2-40B4-BE49-F238E27FC236}">
                  <a16:creationId xmlns:a16="http://schemas.microsoft.com/office/drawing/2014/main" id="{12719D80-E13C-F38D-D8CE-7E63F79534D5}"/>
                </a:ext>
              </a:extLst>
            </p:cNvPr>
            <p:cNvSpPr/>
            <p:nvPr/>
          </p:nvSpPr>
          <p:spPr>
            <a:xfrm>
              <a:off x="3338322" y="4459987"/>
              <a:ext cx="4693920" cy="836930"/>
            </a:xfrm>
            <a:custGeom>
              <a:avLst/>
              <a:gdLst/>
              <a:ahLst/>
              <a:cxnLst/>
              <a:rect l="l" t="t" r="r" b="b"/>
              <a:pathLst>
                <a:path w="4693920" h="836929">
                  <a:moveTo>
                    <a:pt x="4610252" y="0"/>
                  </a:moveTo>
                  <a:lnTo>
                    <a:pt x="83667" y="0"/>
                  </a:lnTo>
                  <a:lnTo>
                    <a:pt x="51102" y="6575"/>
                  </a:lnTo>
                  <a:lnTo>
                    <a:pt x="24507" y="24507"/>
                  </a:lnTo>
                  <a:lnTo>
                    <a:pt x="6575" y="51102"/>
                  </a:lnTo>
                  <a:lnTo>
                    <a:pt x="0" y="83667"/>
                  </a:lnTo>
                  <a:lnTo>
                    <a:pt x="0" y="753008"/>
                  </a:lnTo>
                  <a:lnTo>
                    <a:pt x="6575" y="785573"/>
                  </a:lnTo>
                  <a:lnTo>
                    <a:pt x="24507" y="812168"/>
                  </a:lnTo>
                  <a:lnTo>
                    <a:pt x="51102" y="830100"/>
                  </a:lnTo>
                  <a:lnTo>
                    <a:pt x="83667" y="836675"/>
                  </a:lnTo>
                  <a:lnTo>
                    <a:pt x="4610252" y="836675"/>
                  </a:lnTo>
                  <a:lnTo>
                    <a:pt x="4642817" y="830100"/>
                  </a:lnTo>
                  <a:lnTo>
                    <a:pt x="4669412" y="812168"/>
                  </a:lnTo>
                  <a:lnTo>
                    <a:pt x="4687344" y="785573"/>
                  </a:lnTo>
                  <a:lnTo>
                    <a:pt x="4693920" y="753008"/>
                  </a:lnTo>
                  <a:lnTo>
                    <a:pt x="4693920" y="83667"/>
                  </a:lnTo>
                  <a:lnTo>
                    <a:pt x="4687344" y="51102"/>
                  </a:lnTo>
                  <a:lnTo>
                    <a:pt x="4669412" y="24507"/>
                  </a:lnTo>
                  <a:lnTo>
                    <a:pt x="4642817" y="6575"/>
                  </a:lnTo>
                  <a:lnTo>
                    <a:pt x="4610252" y="0"/>
                  </a:lnTo>
                  <a:close/>
                </a:path>
              </a:pathLst>
            </a:custGeom>
            <a:solidFill>
              <a:srgbClr val="E58843"/>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object 14">
              <a:extLst>
                <a:ext uri="{FF2B5EF4-FFF2-40B4-BE49-F238E27FC236}">
                  <a16:creationId xmlns:a16="http://schemas.microsoft.com/office/drawing/2014/main" id="{845A4FDE-0F0D-17FB-E15E-F23DB5AA9068}"/>
                </a:ext>
              </a:extLst>
            </p:cNvPr>
            <p:cNvSpPr/>
            <p:nvPr/>
          </p:nvSpPr>
          <p:spPr>
            <a:xfrm>
              <a:off x="3338322" y="4459987"/>
              <a:ext cx="4693920" cy="836930"/>
            </a:xfrm>
            <a:custGeom>
              <a:avLst/>
              <a:gdLst/>
              <a:ahLst/>
              <a:cxnLst/>
              <a:rect l="l" t="t" r="r" b="b"/>
              <a:pathLst>
                <a:path w="4693920" h="836929">
                  <a:moveTo>
                    <a:pt x="0" y="83667"/>
                  </a:moveTo>
                  <a:lnTo>
                    <a:pt x="6575" y="51102"/>
                  </a:lnTo>
                  <a:lnTo>
                    <a:pt x="24507" y="24507"/>
                  </a:lnTo>
                  <a:lnTo>
                    <a:pt x="51102" y="6575"/>
                  </a:lnTo>
                  <a:lnTo>
                    <a:pt x="83667" y="0"/>
                  </a:lnTo>
                  <a:lnTo>
                    <a:pt x="4610252" y="0"/>
                  </a:lnTo>
                  <a:lnTo>
                    <a:pt x="4642817" y="6575"/>
                  </a:lnTo>
                  <a:lnTo>
                    <a:pt x="4669412" y="24507"/>
                  </a:lnTo>
                  <a:lnTo>
                    <a:pt x="4687344" y="51102"/>
                  </a:lnTo>
                  <a:lnTo>
                    <a:pt x="4693920" y="83667"/>
                  </a:lnTo>
                  <a:lnTo>
                    <a:pt x="4693920" y="753008"/>
                  </a:lnTo>
                  <a:lnTo>
                    <a:pt x="4687344" y="785573"/>
                  </a:lnTo>
                  <a:lnTo>
                    <a:pt x="4669412" y="812168"/>
                  </a:lnTo>
                  <a:lnTo>
                    <a:pt x="4642817" y="830100"/>
                  </a:lnTo>
                  <a:lnTo>
                    <a:pt x="4610252" y="836675"/>
                  </a:lnTo>
                  <a:lnTo>
                    <a:pt x="83667" y="836675"/>
                  </a:lnTo>
                  <a:lnTo>
                    <a:pt x="51102" y="830100"/>
                  </a:lnTo>
                  <a:lnTo>
                    <a:pt x="24507" y="812168"/>
                  </a:lnTo>
                  <a:lnTo>
                    <a:pt x="6575" y="785573"/>
                  </a:lnTo>
                  <a:lnTo>
                    <a:pt x="0" y="753008"/>
                  </a:lnTo>
                  <a:lnTo>
                    <a:pt x="0" y="83667"/>
                  </a:lnTo>
                  <a:close/>
                </a:path>
              </a:pathLst>
            </a:custGeom>
            <a:ln w="25400">
              <a:solidFill>
                <a:srgbClr val="FF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6" name="object 15">
              <a:extLst>
                <a:ext uri="{FF2B5EF4-FFF2-40B4-BE49-F238E27FC236}">
                  <a16:creationId xmlns:a16="http://schemas.microsoft.com/office/drawing/2014/main" id="{6D18DC54-68DF-7D30-FC26-A734E1F3FCD0}"/>
                </a:ext>
              </a:extLst>
            </p:cNvPr>
            <p:cNvSpPr/>
            <p:nvPr/>
          </p:nvSpPr>
          <p:spPr>
            <a:xfrm>
              <a:off x="3688842" y="5412487"/>
              <a:ext cx="4693920" cy="836930"/>
            </a:xfrm>
            <a:custGeom>
              <a:avLst/>
              <a:gdLst/>
              <a:ahLst/>
              <a:cxnLst/>
              <a:rect l="l" t="t" r="r" b="b"/>
              <a:pathLst>
                <a:path w="4693920" h="836929">
                  <a:moveTo>
                    <a:pt x="4610252" y="0"/>
                  </a:moveTo>
                  <a:lnTo>
                    <a:pt x="83667" y="0"/>
                  </a:lnTo>
                  <a:lnTo>
                    <a:pt x="51102" y="6575"/>
                  </a:lnTo>
                  <a:lnTo>
                    <a:pt x="24507" y="24507"/>
                  </a:lnTo>
                  <a:lnTo>
                    <a:pt x="6575" y="51102"/>
                  </a:lnTo>
                  <a:lnTo>
                    <a:pt x="0" y="83667"/>
                  </a:lnTo>
                  <a:lnTo>
                    <a:pt x="0" y="753008"/>
                  </a:lnTo>
                  <a:lnTo>
                    <a:pt x="6575" y="785573"/>
                  </a:lnTo>
                  <a:lnTo>
                    <a:pt x="24507" y="812168"/>
                  </a:lnTo>
                  <a:lnTo>
                    <a:pt x="51102" y="830100"/>
                  </a:lnTo>
                  <a:lnTo>
                    <a:pt x="83667" y="836675"/>
                  </a:lnTo>
                  <a:lnTo>
                    <a:pt x="4610252" y="836675"/>
                  </a:lnTo>
                  <a:lnTo>
                    <a:pt x="4642817" y="830100"/>
                  </a:lnTo>
                  <a:lnTo>
                    <a:pt x="4669412" y="812168"/>
                  </a:lnTo>
                  <a:lnTo>
                    <a:pt x="4687344" y="785573"/>
                  </a:lnTo>
                  <a:lnTo>
                    <a:pt x="4693920" y="753008"/>
                  </a:lnTo>
                  <a:lnTo>
                    <a:pt x="4693920" y="83667"/>
                  </a:lnTo>
                  <a:lnTo>
                    <a:pt x="4687344" y="51102"/>
                  </a:lnTo>
                  <a:lnTo>
                    <a:pt x="4669412" y="24507"/>
                  </a:lnTo>
                  <a:lnTo>
                    <a:pt x="4642817" y="6575"/>
                  </a:lnTo>
                  <a:lnTo>
                    <a:pt x="4610252" y="0"/>
                  </a:lnTo>
                  <a:close/>
                </a:path>
              </a:pathLst>
            </a:custGeom>
            <a:solidFill>
              <a:schemeClr val="accent4">
                <a:lumMod val="50000"/>
              </a:schemeClr>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7" name="object 16">
              <a:extLst>
                <a:ext uri="{FF2B5EF4-FFF2-40B4-BE49-F238E27FC236}">
                  <a16:creationId xmlns:a16="http://schemas.microsoft.com/office/drawing/2014/main" id="{266D7480-7096-8B5D-952C-A93386888EDD}"/>
                </a:ext>
              </a:extLst>
            </p:cNvPr>
            <p:cNvSpPr/>
            <p:nvPr/>
          </p:nvSpPr>
          <p:spPr>
            <a:xfrm>
              <a:off x="3688842" y="5412487"/>
              <a:ext cx="4693920" cy="836930"/>
            </a:xfrm>
            <a:custGeom>
              <a:avLst/>
              <a:gdLst/>
              <a:ahLst/>
              <a:cxnLst/>
              <a:rect l="l" t="t" r="r" b="b"/>
              <a:pathLst>
                <a:path w="4693920" h="836929">
                  <a:moveTo>
                    <a:pt x="0" y="83667"/>
                  </a:moveTo>
                  <a:lnTo>
                    <a:pt x="6575" y="51097"/>
                  </a:lnTo>
                  <a:lnTo>
                    <a:pt x="24507" y="24503"/>
                  </a:lnTo>
                  <a:lnTo>
                    <a:pt x="51102" y="6574"/>
                  </a:lnTo>
                  <a:lnTo>
                    <a:pt x="83667" y="0"/>
                  </a:lnTo>
                  <a:lnTo>
                    <a:pt x="4610252" y="0"/>
                  </a:lnTo>
                  <a:lnTo>
                    <a:pt x="4642817" y="6574"/>
                  </a:lnTo>
                  <a:lnTo>
                    <a:pt x="4669412" y="24503"/>
                  </a:lnTo>
                  <a:lnTo>
                    <a:pt x="4687344" y="51097"/>
                  </a:lnTo>
                  <a:lnTo>
                    <a:pt x="4693920" y="83667"/>
                  </a:lnTo>
                  <a:lnTo>
                    <a:pt x="4693920" y="753008"/>
                  </a:lnTo>
                  <a:lnTo>
                    <a:pt x="4687344" y="785573"/>
                  </a:lnTo>
                  <a:lnTo>
                    <a:pt x="4669412" y="812168"/>
                  </a:lnTo>
                  <a:lnTo>
                    <a:pt x="4642817" y="830100"/>
                  </a:lnTo>
                  <a:lnTo>
                    <a:pt x="4610252" y="836675"/>
                  </a:lnTo>
                  <a:lnTo>
                    <a:pt x="83667" y="836675"/>
                  </a:lnTo>
                  <a:lnTo>
                    <a:pt x="51102" y="830100"/>
                  </a:lnTo>
                  <a:lnTo>
                    <a:pt x="24507" y="812168"/>
                  </a:lnTo>
                  <a:lnTo>
                    <a:pt x="6575" y="785573"/>
                  </a:lnTo>
                  <a:lnTo>
                    <a:pt x="0" y="753008"/>
                  </a:lnTo>
                  <a:lnTo>
                    <a:pt x="0" y="83667"/>
                  </a:lnTo>
                  <a:close/>
                </a:path>
              </a:pathLst>
            </a:custGeom>
            <a:solidFill>
              <a:srgbClr val="D50157"/>
            </a:solidFill>
            <a:ln w="25400">
              <a:solidFill>
                <a:srgbClr val="FF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8" name="object 17">
            <a:extLst>
              <a:ext uri="{FF2B5EF4-FFF2-40B4-BE49-F238E27FC236}">
                <a16:creationId xmlns:a16="http://schemas.microsoft.com/office/drawing/2014/main" id="{4E9182EB-ED66-4338-5EAA-866EFAA3DE9A}"/>
              </a:ext>
            </a:extLst>
          </p:cNvPr>
          <p:cNvSpPr txBox="1"/>
          <p:nvPr/>
        </p:nvSpPr>
        <p:spPr>
          <a:xfrm>
            <a:off x="3469722" y="1284536"/>
            <a:ext cx="4382770" cy="4479925"/>
          </a:xfrm>
          <a:prstGeom prst="rect">
            <a:avLst/>
          </a:prstGeom>
        </p:spPr>
        <p:txBody>
          <a:bodyPr vert="horz" wrap="square" lIns="0" tIns="45719" rIns="0" bIns="0" rtlCol="0">
            <a:spAutoFit/>
          </a:bodyPr>
          <a:lstStyle/>
          <a:p>
            <a:pPr marL="12700" marR="1283335" lvl="0" indent="0" algn="l" defTabSz="914400" rtl="0" eaLnBrk="1" fontAlgn="auto" latinLnBrk="0" hangingPunct="1">
              <a:lnSpc>
                <a:spcPts val="2420"/>
              </a:lnSpc>
              <a:spcBef>
                <a:spcPts val="359"/>
              </a:spcBef>
              <a:spcAft>
                <a:spcPts val="0"/>
              </a:spcAft>
              <a:buClrTx/>
              <a:buSzTx/>
              <a:buFontTx/>
              <a:buNone/>
              <a:tabLst/>
              <a:defRPr/>
            </a:pPr>
            <a:r>
              <a:rPr kumimoji="0" sz="2200" b="0" i="0" u="none" strike="noStrike" kern="1200" cap="none" spc="0" normalizeH="0" baseline="0" noProof="0" dirty="0">
                <a:ln>
                  <a:noFill/>
                </a:ln>
                <a:solidFill>
                  <a:srgbClr val="FFFFFF"/>
                </a:solidFill>
                <a:effectLst/>
                <a:uLnTx/>
                <a:uFillTx/>
                <a:latin typeface="Calibri"/>
                <a:ea typeface="+mn-ea"/>
                <a:cs typeface="Calibri"/>
              </a:rPr>
              <a:t>Identify</a:t>
            </a:r>
            <a:r>
              <a:rPr kumimoji="0" sz="2200" b="0" i="0" u="none" strike="noStrike" kern="1200" cap="none" spc="-100" normalizeH="0" baseline="0" noProof="0" dirty="0">
                <a:ln>
                  <a:noFill/>
                </a:ln>
                <a:solidFill>
                  <a:srgbClr val="FFFFFF"/>
                </a:solidFill>
                <a:effectLst/>
                <a:uLnTx/>
                <a:uFillTx/>
                <a:latin typeface="Calibri"/>
                <a:ea typeface="+mn-ea"/>
                <a:cs typeface="Calibri"/>
              </a:rPr>
              <a:t> </a:t>
            </a:r>
            <a:r>
              <a:rPr kumimoji="0" sz="2200" b="0" i="0" u="none" strike="noStrike" kern="1200" cap="none" spc="0" normalizeH="0" baseline="0" noProof="0" dirty="0">
                <a:ln>
                  <a:noFill/>
                </a:ln>
                <a:solidFill>
                  <a:srgbClr val="FFFFFF"/>
                </a:solidFill>
                <a:effectLst/>
                <a:uLnTx/>
                <a:uFillTx/>
                <a:latin typeface="Calibri"/>
                <a:ea typeface="+mn-ea"/>
                <a:cs typeface="Calibri"/>
              </a:rPr>
              <a:t>product,</a:t>
            </a:r>
            <a:r>
              <a:rPr kumimoji="0" sz="2200" b="0" i="0" u="none" strike="noStrike" kern="1200" cap="none" spc="-95" normalizeH="0" baseline="0" noProof="0" dirty="0">
                <a:ln>
                  <a:noFill/>
                </a:ln>
                <a:solidFill>
                  <a:srgbClr val="FFFFFF"/>
                </a:solidFill>
                <a:effectLst/>
                <a:uLnTx/>
                <a:uFillTx/>
                <a:latin typeface="Calibri"/>
                <a:ea typeface="+mn-ea"/>
                <a:cs typeface="Calibri"/>
              </a:rPr>
              <a:t> </a:t>
            </a:r>
            <a:r>
              <a:rPr kumimoji="0" sz="2200" b="0" i="0" u="none" strike="noStrike" kern="1200" cap="none" spc="-10" normalizeH="0" baseline="0" noProof="0" dirty="0">
                <a:ln>
                  <a:noFill/>
                </a:ln>
                <a:solidFill>
                  <a:srgbClr val="FFFFFF"/>
                </a:solidFill>
                <a:effectLst/>
                <a:uLnTx/>
                <a:uFillTx/>
                <a:latin typeface="Calibri"/>
                <a:ea typeface="+mn-ea"/>
                <a:cs typeface="Calibri"/>
              </a:rPr>
              <a:t>evaluate </a:t>
            </a:r>
            <a:r>
              <a:rPr kumimoji="0" sz="2200" b="0" i="0" u="none" strike="noStrike" kern="1200" cap="none" spc="0" normalizeH="0" baseline="0" noProof="0" dirty="0">
                <a:ln>
                  <a:noFill/>
                </a:ln>
                <a:solidFill>
                  <a:srgbClr val="FFFFFF"/>
                </a:solidFill>
                <a:effectLst/>
                <a:uLnTx/>
                <a:uFillTx/>
                <a:latin typeface="Calibri"/>
                <a:ea typeface="+mn-ea"/>
                <a:cs typeface="Calibri"/>
              </a:rPr>
              <a:t>demand</a:t>
            </a:r>
            <a:r>
              <a:rPr kumimoji="0" sz="2200" b="0" i="0" u="none" strike="noStrike" kern="1200" cap="none" spc="-55" normalizeH="0" baseline="0" noProof="0" dirty="0">
                <a:ln>
                  <a:noFill/>
                </a:ln>
                <a:solidFill>
                  <a:srgbClr val="FFFFFF"/>
                </a:solidFill>
                <a:effectLst/>
                <a:uLnTx/>
                <a:uFillTx/>
                <a:latin typeface="Calibri"/>
                <a:ea typeface="+mn-ea"/>
                <a:cs typeface="Calibri"/>
              </a:rPr>
              <a:t> </a:t>
            </a:r>
            <a:r>
              <a:rPr kumimoji="0" sz="2200" b="0" i="0" u="none" strike="noStrike" kern="1200" cap="none" spc="0" normalizeH="0" baseline="0" noProof="0" dirty="0">
                <a:ln>
                  <a:noFill/>
                </a:ln>
                <a:solidFill>
                  <a:srgbClr val="FFFFFF"/>
                </a:solidFill>
                <a:effectLst/>
                <a:uLnTx/>
                <a:uFillTx/>
                <a:latin typeface="Calibri"/>
                <a:ea typeface="+mn-ea"/>
                <a:cs typeface="Calibri"/>
              </a:rPr>
              <a:t>&amp;</a:t>
            </a:r>
            <a:r>
              <a:rPr kumimoji="0" sz="2200" b="0" i="0" u="none" strike="noStrike" kern="1200" cap="none" spc="-75" normalizeH="0" baseline="0" noProof="0" dirty="0">
                <a:ln>
                  <a:noFill/>
                </a:ln>
                <a:solidFill>
                  <a:srgbClr val="FFFFFF"/>
                </a:solidFill>
                <a:effectLst/>
                <a:uLnTx/>
                <a:uFillTx/>
                <a:latin typeface="Calibri"/>
                <a:ea typeface="+mn-ea"/>
                <a:cs typeface="Calibri"/>
              </a:rPr>
              <a:t> </a:t>
            </a:r>
            <a:r>
              <a:rPr kumimoji="0" sz="2200" b="0" i="0" u="none" strike="noStrike" kern="1200" cap="none" spc="0" normalizeH="0" baseline="0" noProof="0" dirty="0">
                <a:ln>
                  <a:noFill/>
                </a:ln>
                <a:solidFill>
                  <a:srgbClr val="FFFFFF"/>
                </a:solidFill>
                <a:effectLst/>
                <a:uLnTx/>
                <a:uFillTx/>
                <a:latin typeface="Calibri"/>
                <a:ea typeface="+mn-ea"/>
                <a:cs typeface="Calibri"/>
              </a:rPr>
              <a:t>export</a:t>
            </a:r>
            <a:r>
              <a:rPr kumimoji="0" sz="2200" b="0" i="0" u="none" strike="noStrike" kern="1200" cap="none" spc="-55" normalizeH="0" baseline="0" noProof="0" dirty="0">
                <a:ln>
                  <a:noFill/>
                </a:ln>
                <a:solidFill>
                  <a:srgbClr val="FFFFFF"/>
                </a:solidFill>
                <a:effectLst/>
                <a:uLnTx/>
                <a:uFillTx/>
                <a:latin typeface="Calibri"/>
                <a:ea typeface="+mn-ea"/>
                <a:cs typeface="Calibri"/>
              </a:rPr>
              <a:t> </a:t>
            </a:r>
            <a:r>
              <a:rPr kumimoji="0" sz="2200" b="0" i="0" u="none" strike="noStrike" kern="1200" cap="none" spc="-10" normalizeH="0" baseline="0" noProof="0" dirty="0">
                <a:ln>
                  <a:noFill/>
                </a:ln>
                <a:solidFill>
                  <a:srgbClr val="FFFFFF"/>
                </a:solidFill>
                <a:effectLst/>
                <a:uLnTx/>
                <a:uFillTx/>
                <a:latin typeface="Calibri"/>
                <a:ea typeface="+mn-ea"/>
                <a:cs typeface="Calibri"/>
              </a:rPr>
              <a:t>potential</a:t>
            </a:r>
            <a:endParaRPr kumimoji="0" sz="2200" b="0" i="0" u="none" strike="noStrike" kern="1200" cap="none" spc="0" normalizeH="0" baseline="0" noProof="0" dirty="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35"/>
              </a:spcBef>
              <a:spcAft>
                <a:spcPts val="0"/>
              </a:spcAft>
              <a:buClrTx/>
              <a:buSzTx/>
              <a:buFontTx/>
              <a:buNone/>
              <a:tabLst/>
              <a:defRPr/>
            </a:pPr>
            <a:endParaRPr kumimoji="0" sz="2150" b="0" i="0" u="none" strike="noStrike" kern="1200" cap="none" spc="0" normalizeH="0" baseline="0" noProof="0" dirty="0">
              <a:ln>
                <a:noFill/>
              </a:ln>
              <a:solidFill>
                <a:prstClr val="black"/>
              </a:solidFill>
              <a:effectLst/>
              <a:uLnTx/>
              <a:uFillTx/>
              <a:latin typeface="Calibri"/>
              <a:ea typeface="+mn-ea"/>
              <a:cs typeface="Calibri"/>
            </a:endParaRPr>
          </a:p>
          <a:p>
            <a:pPr marL="359410" marR="937894" lvl="0" indent="0" algn="l" defTabSz="914400" rtl="0" eaLnBrk="1" fontAlgn="auto" latinLnBrk="0" hangingPunct="1">
              <a:lnSpc>
                <a:spcPts val="2420"/>
              </a:lnSpc>
              <a:spcBef>
                <a:spcPts val="0"/>
              </a:spcBef>
              <a:spcAft>
                <a:spcPts val="0"/>
              </a:spcAft>
              <a:buClrTx/>
              <a:buSzTx/>
              <a:buFontTx/>
              <a:buNone/>
              <a:tabLst/>
              <a:defRPr/>
            </a:pPr>
            <a:r>
              <a:rPr kumimoji="0" sz="2200" b="0" i="0" u="none" strike="noStrike" kern="1200" cap="none" spc="0" normalizeH="0" baseline="0" noProof="0" dirty="0">
                <a:ln>
                  <a:noFill/>
                </a:ln>
                <a:solidFill>
                  <a:srgbClr val="FFFFFF"/>
                </a:solidFill>
                <a:effectLst/>
                <a:uLnTx/>
                <a:uFillTx/>
                <a:latin typeface="Calibri"/>
                <a:ea typeface="+mn-ea"/>
                <a:cs typeface="Calibri"/>
              </a:rPr>
              <a:t>Compare</a:t>
            </a:r>
            <a:r>
              <a:rPr kumimoji="0" sz="2200" b="0" i="0" u="none" strike="noStrike" kern="1200" cap="none" spc="-105" normalizeH="0" baseline="0" noProof="0" dirty="0">
                <a:ln>
                  <a:noFill/>
                </a:ln>
                <a:solidFill>
                  <a:srgbClr val="FFFFFF"/>
                </a:solidFill>
                <a:effectLst/>
                <a:uLnTx/>
                <a:uFillTx/>
                <a:latin typeface="Calibri"/>
                <a:ea typeface="+mn-ea"/>
                <a:cs typeface="Calibri"/>
              </a:rPr>
              <a:t> </a:t>
            </a:r>
            <a:r>
              <a:rPr kumimoji="0" sz="2200" b="0" i="0" u="none" strike="noStrike" kern="1200" cap="none" spc="-10" normalizeH="0" baseline="0" noProof="0" dirty="0">
                <a:ln>
                  <a:noFill/>
                </a:ln>
                <a:solidFill>
                  <a:srgbClr val="FFFFFF"/>
                </a:solidFill>
                <a:effectLst/>
                <a:uLnTx/>
                <a:uFillTx/>
                <a:latin typeface="Calibri"/>
                <a:ea typeface="+mn-ea"/>
                <a:cs typeface="Calibri"/>
              </a:rPr>
              <a:t>market</a:t>
            </a:r>
            <a:r>
              <a:rPr kumimoji="0" sz="2200" b="0" i="0" u="none" strike="noStrike" kern="1200" cap="none" spc="-80" normalizeH="0" baseline="0" noProof="0" dirty="0">
                <a:ln>
                  <a:noFill/>
                </a:ln>
                <a:solidFill>
                  <a:srgbClr val="FFFFFF"/>
                </a:solidFill>
                <a:effectLst/>
                <a:uLnTx/>
                <a:uFillTx/>
                <a:latin typeface="Calibri"/>
                <a:ea typeface="+mn-ea"/>
                <a:cs typeface="Calibri"/>
              </a:rPr>
              <a:t> </a:t>
            </a:r>
            <a:r>
              <a:rPr kumimoji="0" sz="2200" b="0" i="0" u="none" strike="noStrike" kern="1200" cap="none" spc="0" normalizeH="0" baseline="0" noProof="0" dirty="0">
                <a:ln>
                  <a:noFill/>
                </a:ln>
                <a:solidFill>
                  <a:srgbClr val="FFFFFF"/>
                </a:solidFill>
                <a:effectLst/>
                <a:uLnTx/>
                <a:uFillTx/>
                <a:latin typeface="Calibri"/>
                <a:ea typeface="+mn-ea"/>
                <a:cs typeface="Calibri"/>
              </a:rPr>
              <a:t>access</a:t>
            </a:r>
            <a:r>
              <a:rPr kumimoji="0" sz="2200" b="0" i="0" u="none" strike="noStrike" kern="1200" cap="none" spc="-85" normalizeH="0" baseline="0" noProof="0" dirty="0">
                <a:ln>
                  <a:noFill/>
                </a:ln>
                <a:solidFill>
                  <a:srgbClr val="FFFFFF"/>
                </a:solidFill>
                <a:effectLst/>
                <a:uLnTx/>
                <a:uFillTx/>
                <a:latin typeface="Calibri"/>
                <a:ea typeface="+mn-ea"/>
                <a:cs typeface="Calibri"/>
              </a:rPr>
              <a:t> </a:t>
            </a:r>
            <a:r>
              <a:rPr kumimoji="0" sz="2200" b="0" i="0" u="none" strike="noStrike" kern="1200" cap="none" spc="-25" normalizeH="0" baseline="0" noProof="0" dirty="0">
                <a:ln>
                  <a:noFill/>
                </a:ln>
                <a:solidFill>
                  <a:srgbClr val="FFFFFF"/>
                </a:solidFill>
                <a:effectLst/>
                <a:uLnTx/>
                <a:uFillTx/>
                <a:latin typeface="Calibri"/>
                <a:ea typeface="+mn-ea"/>
                <a:cs typeface="Calibri"/>
              </a:rPr>
              <a:t>via </a:t>
            </a:r>
            <a:r>
              <a:rPr kumimoji="0" sz="2200" b="0" i="0" u="none" strike="noStrike" kern="1200" cap="none" spc="-10" normalizeH="0" baseline="0" noProof="0" dirty="0">
                <a:ln>
                  <a:noFill/>
                </a:ln>
                <a:solidFill>
                  <a:srgbClr val="FFFFFF"/>
                </a:solidFill>
                <a:effectLst/>
                <a:uLnTx/>
                <a:uFillTx/>
                <a:latin typeface="Calibri"/>
                <a:ea typeface="+mn-ea"/>
                <a:cs typeface="Calibri"/>
              </a:rPr>
              <a:t>tariffs</a:t>
            </a:r>
            <a:endParaRPr kumimoji="0" sz="2200" b="0" i="0" u="none" strike="noStrike" kern="1200" cap="none" spc="0" normalizeH="0" baseline="0" noProof="0" dirty="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40"/>
              </a:spcBef>
              <a:spcAft>
                <a:spcPts val="0"/>
              </a:spcAft>
              <a:buClrTx/>
              <a:buSzTx/>
              <a:buFontTx/>
              <a:buNone/>
              <a:tabLst/>
              <a:defRPr/>
            </a:pPr>
            <a:endParaRPr kumimoji="0" sz="2150" b="0" i="0" u="none" strike="noStrike" kern="1200" cap="none" spc="0" normalizeH="0" baseline="0" noProof="0" dirty="0">
              <a:ln>
                <a:noFill/>
              </a:ln>
              <a:solidFill>
                <a:prstClr val="black"/>
              </a:solidFill>
              <a:effectLst/>
              <a:uLnTx/>
              <a:uFillTx/>
              <a:latin typeface="Calibri"/>
              <a:ea typeface="+mn-ea"/>
              <a:cs typeface="Calibri"/>
            </a:endParaRPr>
          </a:p>
          <a:p>
            <a:pPr marL="709930" marR="536575" lvl="0" indent="0" algn="l" defTabSz="914400" rtl="0" eaLnBrk="1" fontAlgn="auto" latinLnBrk="0" hangingPunct="1">
              <a:lnSpc>
                <a:spcPts val="2420"/>
              </a:lnSpc>
              <a:spcBef>
                <a:spcPts val="0"/>
              </a:spcBef>
              <a:spcAft>
                <a:spcPts val="0"/>
              </a:spcAft>
              <a:buClrTx/>
              <a:buSzTx/>
              <a:buFontTx/>
              <a:buNone/>
              <a:tabLst/>
              <a:defRPr/>
            </a:pPr>
            <a:r>
              <a:rPr kumimoji="0" sz="2200" b="0" i="0" u="none" strike="noStrike" kern="1200" cap="none" spc="0" normalizeH="0" baseline="0" noProof="0" dirty="0">
                <a:ln>
                  <a:noFill/>
                </a:ln>
                <a:solidFill>
                  <a:srgbClr val="FFFFFF"/>
                </a:solidFill>
                <a:effectLst/>
                <a:uLnTx/>
                <a:uFillTx/>
                <a:latin typeface="Calibri"/>
                <a:ea typeface="+mn-ea"/>
                <a:cs typeface="Calibri"/>
              </a:rPr>
              <a:t>Identify</a:t>
            </a:r>
            <a:r>
              <a:rPr kumimoji="0" sz="2200" b="0" i="0" u="none" strike="noStrike" kern="1200" cap="none" spc="-85" normalizeH="0" baseline="0" noProof="0" dirty="0">
                <a:ln>
                  <a:noFill/>
                </a:ln>
                <a:solidFill>
                  <a:srgbClr val="FFFFFF"/>
                </a:solidFill>
                <a:effectLst/>
                <a:uLnTx/>
                <a:uFillTx/>
                <a:latin typeface="Calibri"/>
                <a:ea typeface="+mn-ea"/>
                <a:cs typeface="Calibri"/>
              </a:rPr>
              <a:t> </a:t>
            </a:r>
            <a:r>
              <a:rPr kumimoji="0" sz="2200" b="0" i="0" u="none" strike="noStrike" kern="1200" cap="none" spc="-10" normalizeH="0" baseline="0" noProof="0" dirty="0">
                <a:ln>
                  <a:noFill/>
                </a:ln>
                <a:solidFill>
                  <a:srgbClr val="FFFFFF"/>
                </a:solidFill>
                <a:effectLst/>
                <a:uLnTx/>
                <a:uFillTx/>
                <a:latin typeface="Calibri"/>
                <a:ea typeface="+mn-ea"/>
                <a:cs typeface="Calibri"/>
              </a:rPr>
              <a:t>regulatory requirements</a:t>
            </a:r>
            <a:r>
              <a:rPr kumimoji="0" sz="2200" b="0" i="0" u="none" strike="noStrike" kern="1200" cap="none" spc="-45" normalizeH="0" baseline="0" noProof="0" dirty="0">
                <a:ln>
                  <a:noFill/>
                </a:ln>
                <a:solidFill>
                  <a:srgbClr val="FFFFFF"/>
                </a:solidFill>
                <a:effectLst/>
                <a:uLnTx/>
                <a:uFillTx/>
                <a:latin typeface="Calibri"/>
                <a:ea typeface="+mn-ea"/>
                <a:cs typeface="Calibri"/>
              </a:rPr>
              <a:t> </a:t>
            </a:r>
            <a:r>
              <a:rPr kumimoji="0" sz="2200" b="0" i="0" u="none" strike="noStrike" kern="1200" cap="none" spc="0" normalizeH="0" baseline="0" noProof="0" dirty="0">
                <a:ln>
                  <a:noFill/>
                </a:ln>
                <a:solidFill>
                  <a:srgbClr val="FFFFFF"/>
                </a:solidFill>
                <a:effectLst/>
                <a:uLnTx/>
                <a:uFillTx/>
                <a:latin typeface="Calibri"/>
                <a:ea typeface="+mn-ea"/>
                <a:cs typeface="Calibri"/>
              </a:rPr>
              <a:t>&amp;</a:t>
            </a:r>
            <a:r>
              <a:rPr kumimoji="0" sz="2200" b="0" i="0" u="none" strike="noStrike" kern="1200" cap="none" spc="-55" normalizeH="0" baseline="0" noProof="0" dirty="0">
                <a:ln>
                  <a:noFill/>
                </a:ln>
                <a:solidFill>
                  <a:srgbClr val="FFFFFF"/>
                </a:solidFill>
                <a:effectLst/>
                <a:uLnTx/>
                <a:uFillTx/>
                <a:latin typeface="Calibri"/>
                <a:ea typeface="+mn-ea"/>
                <a:cs typeface="Calibri"/>
              </a:rPr>
              <a:t> </a:t>
            </a:r>
            <a:r>
              <a:rPr kumimoji="0" sz="2200" b="0" i="0" u="none" strike="noStrike" kern="1200" cap="none" spc="-10" normalizeH="0" baseline="0" noProof="0" dirty="0">
                <a:ln>
                  <a:noFill/>
                </a:ln>
                <a:solidFill>
                  <a:srgbClr val="FFFFFF"/>
                </a:solidFill>
                <a:effectLst/>
                <a:uLnTx/>
                <a:uFillTx/>
                <a:latin typeface="Calibri"/>
                <a:ea typeface="+mn-ea"/>
                <a:cs typeface="Calibri"/>
              </a:rPr>
              <a:t>procedures</a:t>
            </a:r>
            <a:endParaRPr kumimoji="0" sz="2200" b="0" i="0" u="none" strike="noStrike" kern="1200" cap="none" spc="0" normalizeH="0" baseline="0" noProof="0" dirty="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5"/>
              </a:spcBef>
              <a:spcAft>
                <a:spcPts val="0"/>
              </a:spcAft>
              <a:buClrTx/>
              <a:buSzTx/>
              <a:buFontTx/>
              <a:buNone/>
              <a:tabLst/>
              <a:defRPr/>
            </a:pPr>
            <a:endParaRPr kumimoji="0" sz="2950" b="0" i="0" u="none" strike="noStrike" kern="1200" cap="none" spc="0" normalizeH="0" baseline="0" noProof="0" dirty="0">
              <a:ln>
                <a:noFill/>
              </a:ln>
              <a:solidFill>
                <a:prstClr val="black"/>
              </a:solidFill>
              <a:effectLst/>
              <a:uLnTx/>
              <a:uFillTx/>
              <a:latin typeface="Calibri"/>
              <a:ea typeface="+mn-ea"/>
              <a:cs typeface="Calibri"/>
            </a:endParaRPr>
          </a:p>
          <a:p>
            <a:pPr marL="387985" marR="0" lvl="0" indent="0" algn="ctr" defTabSz="914400" rtl="0" eaLnBrk="1" fontAlgn="auto" latinLnBrk="0" hangingPunct="1">
              <a:lnSpc>
                <a:spcPct val="100000"/>
              </a:lnSpc>
              <a:spcBef>
                <a:spcPts val="0"/>
              </a:spcBef>
              <a:spcAft>
                <a:spcPts val="0"/>
              </a:spcAft>
              <a:buClrTx/>
              <a:buSzTx/>
              <a:buFontTx/>
              <a:buNone/>
              <a:tabLst/>
              <a:defRPr/>
            </a:pPr>
            <a:r>
              <a:rPr kumimoji="0" sz="2200" b="0" i="0" u="none" strike="noStrike" kern="1200" cap="none" spc="0" normalizeH="0" baseline="0" noProof="0" dirty="0">
                <a:ln>
                  <a:noFill/>
                </a:ln>
                <a:solidFill>
                  <a:srgbClr val="FFFFFF"/>
                </a:solidFill>
                <a:effectLst/>
                <a:uLnTx/>
                <a:uFillTx/>
                <a:latin typeface="Calibri"/>
                <a:ea typeface="+mn-ea"/>
                <a:cs typeface="Calibri"/>
              </a:rPr>
              <a:t>Consider</a:t>
            </a:r>
            <a:r>
              <a:rPr kumimoji="0" sz="2200" b="0" i="0" u="none" strike="noStrike" kern="1200" cap="none" spc="-95" normalizeH="0" baseline="0" noProof="0" dirty="0">
                <a:ln>
                  <a:noFill/>
                </a:ln>
                <a:solidFill>
                  <a:srgbClr val="FFFFFF"/>
                </a:solidFill>
                <a:effectLst/>
                <a:uLnTx/>
                <a:uFillTx/>
                <a:latin typeface="Calibri"/>
                <a:ea typeface="+mn-ea"/>
                <a:cs typeface="Calibri"/>
              </a:rPr>
              <a:t> </a:t>
            </a:r>
            <a:r>
              <a:rPr kumimoji="0" sz="2200" b="0" i="0" u="none" strike="noStrike" kern="1200" cap="none" spc="-10" normalizeH="0" baseline="0" noProof="0" dirty="0">
                <a:ln>
                  <a:noFill/>
                </a:ln>
                <a:solidFill>
                  <a:srgbClr val="FFFFFF"/>
                </a:solidFill>
                <a:effectLst/>
                <a:uLnTx/>
                <a:uFillTx/>
                <a:latin typeface="Calibri"/>
                <a:ea typeface="+mn-ea"/>
                <a:cs typeface="Calibri"/>
              </a:rPr>
              <a:t>market</a:t>
            </a:r>
            <a:r>
              <a:rPr kumimoji="0" sz="2200" b="0" i="0" u="none" strike="noStrike" kern="1200" cap="none" spc="-75" normalizeH="0" baseline="0" noProof="0" dirty="0">
                <a:ln>
                  <a:noFill/>
                </a:ln>
                <a:solidFill>
                  <a:srgbClr val="FFFFFF"/>
                </a:solidFill>
                <a:effectLst/>
                <a:uLnTx/>
                <a:uFillTx/>
                <a:latin typeface="Calibri"/>
                <a:ea typeface="+mn-ea"/>
                <a:cs typeface="Calibri"/>
              </a:rPr>
              <a:t> </a:t>
            </a:r>
            <a:r>
              <a:rPr kumimoji="0" sz="2200" b="0" i="0" u="none" strike="noStrike" kern="1200" cap="none" spc="-10" normalizeH="0" baseline="0" noProof="0" dirty="0">
                <a:ln>
                  <a:noFill/>
                </a:ln>
                <a:solidFill>
                  <a:srgbClr val="FFFFFF"/>
                </a:solidFill>
                <a:effectLst/>
                <a:uLnTx/>
                <a:uFillTx/>
                <a:latin typeface="Calibri"/>
                <a:ea typeface="+mn-ea"/>
                <a:cs typeface="Calibri"/>
              </a:rPr>
              <a:t>niches</a:t>
            </a:r>
            <a:endParaRPr kumimoji="0" sz="2200" b="0" i="0" u="none" strike="noStrike" kern="1200" cap="none" spc="0" normalizeH="0" baseline="0" noProof="0" dirty="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15"/>
              </a:spcBef>
              <a:spcAft>
                <a:spcPts val="0"/>
              </a:spcAft>
              <a:buClrTx/>
              <a:buSzTx/>
              <a:buFontTx/>
              <a:buNone/>
              <a:tabLst/>
              <a:defRPr/>
            </a:pPr>
            <a:endParaRPr kumimoji="0" sz="3200" b="0" i="0" u="none" strike="noStrike" kern="1200" cap="none" spc="0" normalizeH="0" baseline="0" noProof="0" dirty="0">
              <a:ln>
                <a:noFill/>
              </a:ln>
              <a:solidFill>
                <a:prstClr val="black"/>
              </a:solidFill>
              <a:effectLst/>
              <a:uLnTx/>
              <a:uFillTx/>
              <a:latin typeface="Calibri"/>
              <a:ea typeface="+mn-ea"/>
              <a:cs typeface="Calibri"/>
            </a:endParaRPr>
          </a:p>
          <a:p>
            <a:pPr marL="1410970" marR="5080" lvl="0" indent="0" algn="l" defTabSz="914400" rtl="0" eaLnBrk="1" fontAlgn="auto" latinLnBrk="0" hangingPunct="1">
              <a:lnSpc>
                <a:spcPts val="2420"/>
              </a:lnSpc>
              <a:spcBef>
                <a:spcPts val="0"/>
              </a:spcBef>
              <a:spcAft>
                <a:spcPts val="0"/>
              </a:spcAft>
              <a:buClrTx/>
              <a:buSzTx/>
              <a:buFontTx/>
              <a:buNone/>
              <a:tabLst/>
              <a:defRPr/>
            </a:pPr>
            <a:r>
              <a:rPr kumimoji="0" sz="2200" b="0" i="0" u="none" strike="noStrike" kern="1200" cap="none" spc="0" normalizeH="0" baseline="0" noProof="0" dirty="0">
                <a:ln>
                  <a:noFill/>
                </a:ln>
                <a:solidFill>
                  <a:srgbClr val="FFFFFF"/>
                </a:solidFill>
                <a:effectLst/>
                <a:uLnTx/>
                <a:uFillTx/>
                <a:latin typeface="Calibri"/>
                <a:ea typeface="+mn-ea"/>
                <a:cs typeface="Calibri"/>
              </a:rPr>
              <a:t>Put</a:t>
            </a:r>
            <a:r>
              <a:rPr kumimoji="0" sz="2200" b="0" i="0" u="none" strike="noStrike" kern="1200" cap="none" spc="-70" normalizeH="0" baseline="0" noProof="0" dirty="0">
                <a:ln>
                  <a:noFill/>
                </a:ln>
                <a:solidFill>
                  <a:srgbClr val="FFFFFF"/>
                </a:solidFill>
                <a:effectLst/>
                <a:uLnTx/>
                <a:uFillTx/>
                <a:latin typeface="Calibri"/>
                <a:ea typeface="+mn-ea"/>
                <a:cs typeface="Calibri"/>
              </a:rPr>
              <a:t> </a:t>
            </a:r>
            <a:r>
              <a:rPr kumimoji="0" sz="2200" b="0" i="0" u="none" strike="noStrike" kern="1200" cap="none" spc="-10" normalizeH="0" baseline="0" noProof="0" dirty="0">
                <a:ln>
                  <a:noFill/>
                </a:ln>
                <a:solidFill>
                  <a:srgbClr val="FFFFFF"/>
                </a:solidFill>
                <a:effectLst/>
                <a:uLnTx/>
                <a:uFillTx/>
                <a:latin typeface="Calibri"/>
                <a:ea typeface="+mn-ea"/>
                <a:cs typeface="Calibri"/>
              </a:rPr>
              <a:t>together</a:t>
            </a:r>
            <a:r>
              <a:rPr kumimoji="0" sz="2200" b="0" i="0" u="none" strike="noStrike" kern="1200" cap="none" spc="-55" normalizeH="0" baseline="0" noProof="0" dirty="0">
                <a:ln>
                  <a:noFill/>
                </a:ln>
                <a:solidFill>
                  <a:srgbClr val="FFFFFF"/>
                </a:solidFill>
                <a:effectLst/>
                <a:uLnTx/>
                <a:uFillTx/>
                <a:latin typeface="Calibri"/>
                <a:ea typeface="+mn-ea"/>
                <a:cs typeface="Calibri"/>
              </a:rPr>
              <a:t> </a:t>
            </a:r>
            <a:r>
              <a:rPr kumimoji="0" sz="2200" b="0" i="0" u="none" strike="noStrike" kern="1200" cap="none" spc="-10" normalizeH="0" baseline="0" noProof="0" dirty="0">
                <a:ln>
                  <a:noFill/>
                </a:ln>
                <a:solidFill>
                  <a:srgbClr val="FFFFFF"/>
                </a:solidFill>
                <a:effectLst/>
                <a:uLnTx/>
                <a:uFillTx/>
                <a:latin typeface="Calibri"/>
                <a:ea typeface="+mn-ea"/>
                <a:cs typeface="Calibri"/>
              </a:rPr>
              <a:t>market</a:t>
            </a:r>
            <a:r>
              <a:rPr kumimoji="0" sz="2200" b="0" i="0" u="none" strike="noStrike" kern="1200" cap="none" spc="-60" normalizeH="0" baseline="0" noProof="0" dirty="0">
                <a:ln>
                  <a:noFill/>
                </a:ln>
                <a:solidFill>
                  <a:srgbClr val="FFFFFF"/>
                </a:solidFill>
                <a:effectLst/>
                <a:uLnTx/>
                <a:uFillTx/>
                <a:latin typeface="Calibri"/>
                <a:ea typeface="+mn-ea"/>
                <a:cs typeface="Calibri"/>
              </a:rPr>
              <a:t> </a:t>
            </a:r>
            <a:r>
              <a:rPr kumimoji="0" sz="2200" b="0" i="0" u="none" strike="noStrike" kern="1200" cap="none" spc="-20" normalizeH="0" baseline="0" noProof="0" dirty="0">
                <a:ln>
                  <a:noFill/>
                </a:ln>
                <a:solidFill>
                  <a:srgbClr val="FFFFFF"/>
                </a:solidFill>
                <a:effectLst/>
                <a:uLnTx/>
                <a:uFillTx/>
                <a:latin typeface="Calibri"/>
                <a:ea typeface="+mn-ea"/>
                <a:cs typeface="Calibri"/>
              </a:rPr>
              <a:t>entry </a:t>
            </a:r>
            <a:r>
              <a:rPr kumimoji="0" sz="2200" b="0" i="0" u="none" strike="noStrike" kern="1200" cap="none" spc="-10" normalizeH="0" baseline="0" noProof="0" dirty="0">
                <a:ln>
                  <a:noFill/>
                </a:ln>
                <a:solidFill>
                  <a:srgbClr val="FFFFFF"/>
                </a:solidFill>
                <a:effectLst/>
                <a:uLnTx/>
                <a:uFillTx/>
                <a:latin typeface="Calibri"/>
                <a:ea typeface="+mn-ea"/>
                <a:cs typeface="Calibri"/>
              </a:rPr>
              <a:t>strategy</a:t>
            </a:r>
            <a:endParaRPr kumimoji="0" sz="2200" b="0" i="0" u="none" strike="noStrike" kern="1200" cap="none" spc="0" normalizeH="0" baseline="0" noProof="0" dirty="0">
              <a:ln>
                <a:noFill/>
              </a:ln>
              <a:solidFill>
                <a:prstClr val="black"/>
              </a:solidFill>
              <a:effectLst/>
              <a:uLnTx/>
              <a:uFillTx/>
              <a:latin typeface="Calibri"/>
              <a:ea typeface="+mn-ea"/>
              <a:cs typeface="Calibri"/>
            </a:endParaRPr>
          </a:p>
        </p:txBody>
      </p:sp>
      <p:grpSp>
        <p:nvGrpSpPr>
          <p:cNvPr id="19" name="object 18">
            <a:extLst>
              <a:ext uri="{FF2B5EF4-FFF2-40B4-BE49-F238E27FC236}">
                <a16:creationId xmlns:a16="http://schemas.microsoft.com/office/drawing/2014/main" id="{ADFE70E4-A1E8-59B9-22E1-3B90410F7963}"/>
              </a:ext>
            </a:extLst>
          </p:cNvPr>
          <p:cNvGrpSpPr/>
          <p:nvPr/>
        </p:nvGrpSpPr>
        <p:grpSpPr>
          <a:xfrm>
            <a:off x="7476252" y="1797234"/>
            <a:ext cx="1616710" cy="3483610"/>
            <a:chOff x="6391909" y="2164333"/>
            <a:chExt cx="1616710" cy="3483610"/>
          </a:xfrm>
        </p:grpSpPr>
        <p:sp>
          <p:nvSpPr>
            <p:cNvPr id="20" name="object 19">
              <a:extLst>
                <a:ext uri="{FF2B5EF4-FFF2-40B4-BE49-F238E27FC236}">
                  <a16:creationId xmlns:a16="http://schemas.microsoft.com/office/drawing/2014/main" id="{DF73AB6A-B02D-A3BE-31B2-746658B5652E}"/>
                </a:ext>
              </a:extLst>
            </p:cNvPr>
            <p:cNvSpPr/>
            <p:nvPr/>
          </p:nvSpPr>
          <p:spPr>
            <a:xfrm>
              <a:off x="6404609" y="2177033"/>
              <a:ext cx="544195" cy="544195"/>
            </a:xfrm>
            <a:custGeom>
              <a:avLst/>
              <a:gdLst/>
              <a:ahLst/>
              <a:cxnLst/>
              <a:rect l="l" t="t" r="r" b="b"/>
              <a:pathLst>
                <a:path w="544195" h="544194">
                  <a:moveTo>
                    <a:pt x="421652" y="0"/>
                  </a:moveTo>
                  <a:lnTo>
                    <a:pt x="122415" y="0"/>
                  </a:lnTo>
                  <a:lnTo>
                    <a:pt x="122415" y="299237"/>
                  </a:lnTo>
                  <a:lnTo>
                    <a:pt x="0" y="299237"/>
                  </a:lnTo>
                  <a:lnTo>
                    <a:pt x="272034" y="544068"/>
                  </a:lnTo>
                  <a:lnTo>
                    <a:pt x="544068" y="299237"/>
                  </a:lnTo>
                  <a:lnTo>
                    <a:pt x="421652" y="299237"/>
                  </a:lnTo>
                  <a:lnTo>
                    <a:pt x="421652" y="0"/>
                  </a:lnTo>
                  <a:close/>
                </a:path>
              </a:pathLst>
            </a:custGeom>
            <a:solidFill>
              <a:srgbClr val="FFFFFF">
                <a:alpha val="90194"/>
              </a:srgbClr>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1" name="object 20">
              <a:extLst>
                <a:ext uri="{FF2B5EF4-FFF2-40B4-BE49-F238E27FC236}">
                  <a16:creationId xmlns:a16="http://schemas.microsoft.com/office/drawing/2014/main" id="{C102E261-0568-5B90-D16A-8E823941E736}"/>
                </a:ext>
              </a:extLst>
            </p:cNvPr>
            <p:cNvSpPr/>
            <p:nvPr/>
          </p:nvSpPr>
          <p:spPr>
            <a:xfrm>
              <a:off x="6404609" y="2177033"/>
              <a:ext cx="544195" cy="544195"/>
            </a:xfrm>
            <a:custGeom>
              <a:avLst/>
              <a:gdLst/>
              <a:ahLst/>
              <a:cxnLst/>
              <a:rect l="l" t="t" r="r" b="b"/>
              <a:pathLst>
                <a:path w="544195" h="544194">
                  <a:moveTo>
                    <a:pt x="0" y="299237"/>
                  </a:moveTo>
                  <a:lnTo>
                    <a:pt x="122415" y="299237"/>
                  </a:lnTo>
                  <a:lnTo>
                    <a:pt x="122415" y="0"/>
                  </a:lnTo>
                  <a:lnTo>
                    <a:pt x="421652" y="0"/>
                  </a:lnTo>
                  <a:lnTo>
                    <a:pt x="421652" y="299237"/>
                  </a:lnTo>
                  <a:lnTo>
                    <a:pt x="544068" y="299237"/>
                  </a:lnTo>
                  <a:lnTo>
                    <a:pt x="272034" y="544068"/>
                  </a:lnTo>
                  <a:lnTo>
                    <a:pt x="0" y="299237"/>
                  </a:lnTo>
                  <a:close/>
                </a:path>
              </a:pathLst>
            </a:custGeom>
            <a:ln w="254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2" name="object 21">
              <a:extLst>
                <a:ext uri="{FF2B5EF4-FFF2-40B4-BE49-F238E27FC236}">
                  <a16:creationId xmlns:a16="http://schemas.microsoft.com/office/drawing/2014/main" id="{94D0F4A9-FB84-9133-2416-2DF334A6F6B7}"/>
                </a:ext>
              </a:extLst>
            </p:cNvPr>
            <p:cNvSpPr/>
            <p:nvPr/>
          </p:nvSpPr>
          <p:spPr>
            <a:xfrm>
              <a:off x="6694169" y="3158489"/>
              <a:ext cx="544195" cy="542925"/>
            </a:xfrm>
            <a:custGeom>
              <a:avLst/>
              <a:gdLst/>
              <a:ahLst/>
              <a:cxnLst/>
              <a:rect l="l" t="t" r="r" b="b"/>
              <a:pathLst>
                <a:path w="544195" h="542925">
                  <a:moveTo>
                    <a:pt x="421652" y="0"/>
                  </a:moveTo>
                  <a:lnTo>
                    <a:pt x="122415" y="0"/>
                  </a:lnTo>
                  <a:lnTo>
                    <a:pt x="122415" y="298399"/>
                  </a:lnTo>
                  <a:lnTo>
                    <a:pt x="0" y="298399"/>
                  </a:lnTo>
                  <a:lnTo>
                    <a:pt x="272034" y="542543"/>
                  </a:lnTo>
                  <a:lnTo>
                    <a:pt x="544068" y="298399"/>
                  </a:lnTo>
                  <a:lnTo>
                    <a:pt x="421652" y="298399"/>
                  </a:lnTo>
                  <a:lnTo>
                    <a:pt x="421652" y="0"/>
                  </a:lnTo>
                  <a:close/>
                </a:path>
              </a:pathLst>
            </a:custGeom>
            <a:solidFill>
              <a:srgbClr val="FFFFFF">
                <a:alpha val="90194"/>
              </a:srgbClr>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3" name="object 22">
              <a:extLst>
                <a:ext uri="{FF2B5EF4-FFF2-40B4-BE49-F238E27FC236}">
                  <a16:creationId xmlns:a16="http://schemas.microsoft.com/office/drawing/2014/main" id="{BFE60AE2-B65A-46BC-8430-E46A4E38607A}"/>
                </a:ext>
              </a:extLst>
            </p:cNvPr>
            <p:cNvSpPr/>
            <p:nvPr/>
          </p:nvSpPr>
          <p:spPr>
            <a:xfrm>
              <a:off x="6694169" y="3158489"/>
              <a:ext cx="544195" cy="542925"/>
            </a:xfrm>
            <a:custGeom>
              <a:avLst/>
              <a:gdLst/>
              <a:ahLst/>
              <a:cxnLst/>
              <a:rect l="l" t="t" r="r" b="b"/>
              <a:pathLst>
                <a:path w="544195" h="542925">
                  <a:moveTo>
                    <a:pt x="0" y="298399"/>
                  </a:moveTo>
                  <a:lnTo>
                    <a:pt x="122415" y="298399"/>
                  </a:lnTo>
                  <a:lnTo>
                    <a:pt x="122415" y="0"/>
                  </a:lnTo>
                  <a:lnTo>
                    <a:pt x="421652" y="0"/>
                  </a:lnTo>
                  <a:lnTo>
                    <a:pt x="421652" y="298399"/>
                  </a:lnTo>
                  <a:lnTo>
                    <a:pt x="544068" y="298399"/>
                  </a:lnTo>
                  <a:lnTo>
                    <a:pt x="272034" y="542543"/>
                  </a:lnTo>
                  <a:lnTo>
                    <a:pt x="0" y="298399"/>
                  </a:lnTo>
                  <a:close/>
                </a:path>
              </a:pathLst>
            </a:custGeom>
            <a:ln w="254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4" name="object 23">
              <a:extLst>
                <a:ext uri="{FF2B5EF4-FFF2-40B4-BE49-F238E27FC236}">
                  <a16:creationId xmlns:a16="http://schemas.microsoft.com/office/drawing/2014/main" id="{B08CFAF1-B382-80C6-6BD0-BA1A65E0AD09}"/>
                </a:ext>
              </a:extLst>
            </p:cNvPr>
            <p:cNvSpPr/>
            <p:nvPr/>
          </p:nvSpPr>
          <p:spPr>
            <a:xfrm>
              <a:off x="7056881" y="4092701"/>
              <a:ext cx="544195" cy="542925"/>
            </a:xfrm>
            <a:custGeom>
              <a:avLst/>
              <a:gdLst/>
              <a:ahLst/>
              <a:cxnLst/>
              <a:rect l="l" t="t" r="r" b="b"/>
              <a:pathLst>
                <a:path w="544195" h="542925">
                  <a:moveTo>
                    <a:pt x="421652" y="0"/>
                  </a:moveTo>
                  <a:lnTo>
                    <a:pt x="122415" y="0"/>
                  </a:lnTo>
                  <a:lnTo>
                    <a:pt x="122415" y="298399"/>
                  </a:lnTo>
                  <a:lnTo>
                    <a:pt x="0" y="298399"/>
                  </a:lnTo>
                  <a:lnTo>
                    <a:pt x="272034" y="542544"/>
                  </a:lnTo>
                  <a:lnTo>
                    <a:pt x="544068" y="298399"/>
                  </a:lnTo>
                  <a:lnTo>
                    <a:pt x="421652" y="298399"/>
                  </a:lnTo>
                  <a:lnTo>
                    <a:pt x="421652" y="0"/>
                  </a:lnTo>
                  <a:close/>
                </a:path>
              </a:pathLst>
            </a:custGeom>
            <a:solidFill>
              <a:srgbClr val="FFFFFF">
                <a:alpha val="90194"/>
              </a:srgbClr>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5" name="object 24">
              <a:extLst>
                <a:ext uri="{FF2B5EF4-FFF2-40B4-BE49-F238E27FC236}">
                  <a16:creationId xmlns:a16="http://schemas.microsoft.com/office/drawing/2014/main" id="{16280B7D-B6BF-6908-8228-5E49AF6F3549}"/>
                </a:ext>
              </a:extLst>
            </p:cNvPr>
            <p:cNvSpPr/>
            <p:nvPr/>
          </p:nvSpPr>
          <p:spPr>
            <a:xfrm>
              <a:off x="7056881" y="4092701"/>
              <a:ext cx="544195" cy="542925"/>
            </a:xfrm>
            <a:custGeom>
              <a:avLst/>
              <a:gdLst/>
              <a:ahLst/>
              <a:cxnLst/>
              <a:rect l="l" t="t" r="r" b="b"/>
              <a:pathLst>
                <a:path w="544195" h="542925">
                  <a:moveTo>
                    <a:pt x="0" y="298399"/>
                  </a:moveTo>
                  <a:lnTo>
                    <a:pt x="122415" y="298399"/>
                  </a:lnTo>
                  <a:lnTo>
                    <a:pt x="122415" y="0"/>
                  </a:lnTo>
                  <a:lnTo>
                    <a:pt x="421652" y="0"/>
                  </a:lnTo>
                  <a:lnTo>
                    <a:pt x="421652" y="298399"/>
                  </a:lnTo>
                  <a:lnTo>
                    <a:pt x="544068" y="298399"/>
                  </a:lnTo>
                  <a:lnTo>
                    <a:pt x="272034" y="542544"/>
                  </a:lnTo>
                  <a:lnTo>
                    <a:pt x="0" y="298399"/>
                  </a:lnTo>
                  <a:close/>
                </a:path>
              </a:pathLst>
            </a:custGeom>
            <a:ln w="254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6" name="object 25">
              <a:extLst>
                <a:ext uri="{FF2B5EF4-FFF2-40B4-BE49-F238E27FC236}">
                  <a16:creationId xmlns:a16="http://schemas.microsoft.com/office/drawing/2014/main" id="{1A5A89E3-756D-F7C0-85CC-E6DEF16FC2A7}"/>
                </a:ext>
              </a:extLst>
            </p:cNvPr>
            <p:cNvSpPr/>
            <p:nvPr/>
          </p:nvSpPr>
          <p:spPr>
            <a:xfrm>
              <a:off x="7451597" y="5092445"/>
              <a:ext cx="544195" cy="542925"/>
            </a:xfrm>
            <a:custGeom>
              <a:avLst/>
              <a:gdLst/>
              <a:ahLst/>
              <a:cxnLst/>
              <a:rect l="l" t="t" r="r" b="b"/>
              <a:pathLst>
                <a:path w="544195" h="542925">
                  <a:moveTo>
                    <a:pt x="421652" y="0"/>
                  </a:moveTo>
                  <a:lnTo>
                    <a:pt x="122415" y="0"/>
                  </a:lnTo>
                  <a:lnTo>
                    <a:pt x="122415" y="298399"/>
                  </a:lnTo>
                  <a:lnTo>
                    <a:pt x="0" y="298399"/>
                  </a:lnTo>
                  <a:lnTo>
                    <a:pt x="272034" y="542543"/>
                  </a:lnTo>
                  <a:lnTo>
                    <a:pt x="544068" y="298399"/>
                  </a:lnTo>
                  <a:lnTo>
                    <a:pt x="421652" y="298399"/>
                  </a:lnTo>
                  <a:lnTo>
                    <a:pt x="421652" y="0"/>
                  </a:lnTo>
                  <a:close/>
                </a:path>
              </a:pathLst>
            </a:custGeom>
            <a:solidFill>
              <a:srgbClr val="FFFFFF">
                <a:alpha val="90194"/>
              </a:srgbClr>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7" name="object 26">
              <a:extLst>
                <a:ext uri="{FF2B5EF4-FFF2-40B4-BE49-F238E27FC236}">
                  <a16:creationId xmlns:a16="http://schemas.microsoft.com/office/drawing/2014/main" id="{1485F73B-175D-3342-A0F7-9093992B4D96}"/>
                </a:ext>
              </a:extLst>
            </p:cNvPr>
            <p:cNvSpPr/>
            <p:nvPr/>
          </p:nvSpPr>
          <p:spPr>
            <a:xfrm>
              <a:off x="7451597" y="5092445"/>
              <a:ext cx="544195" cy="542925"/>
            </a:xfrm>
            <a:custGeom>
              <a:avLst/>
              <a:gdLst/>
              <a:ahLst/>
              <a:cxnLst/>
              <a:rect l="l" t="t" r="r" b="b"/>
              <a:pathLst>
                <a:path w="544195" h="542925">
                  <a:moveTo>
                    <a:pt x="0" y="298399"/>
                  </a:moveTo>
                  <a:lnTo>
                    <a:pt x="122415" y="298399"/>
                  </a:lnTo>
                  <a:lnTo>
                    <a:pt x="122415" y="0"/>
                  </a:lnTo>
                  <a:lnTo>
                    <a:pt x="421652" y="0"/>
                  </a:lnTo>
                  <a:lnTo>
                    <a:pt x="421652" y="298399"/>
                  </a:lnTo>
                  <a:lnTo>
                    <a:pt x="544068" y="298399"/>
                  </a:lnTo>
                  <a:lnTo>
                    <a:pt x="272034" y="542543"/>
                  </a:lnTo>
                  <a:lnTo>
                    <a:pt x="0" y="298399"/>
                  </a:lnTo>
                  <a:close/>
                </a:path>
              </a:pathLst>
            </a:custGeom>
            <a:ln w="25400">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8" name="Text Box 2">
            <a:extLst>
              <a:ext uri="{FF2B5EF4-FFF2-40B4-BE49-F238E27FC236}">
                <a16:creationId xmlns:a16="http://schemas.microsoft.com/office/drawing/2014/main" id="{B2F552C6-616E-FA55-42B5-0AA732C01172}"/>
              </a:ext>
            </a:extLst>
          </p:cNvPr>
          <p:cNvSpPr txBox="1">
            <a:spLocks noChangeArrowheads="1"/>
          </p:cNvSpPr>
          <p:nvPr/>
        </p:nvSpPr>
        <p:spPr bwMode="auto">
          <a:xfrm>
            <a:off x="929363" y="1284536"/>
            <a:ext cx="2089150" cy="881062"/>
          </a:xfrm>
          <a:prstGeom prst="rect">
            <a:avLst/>
          </a:prstGeom>
          <a:solidFill>
            <a:srgbClr val="F4F1EB"/>
          </a:solidFill>
          <a:ln w="9525" algn="ctr">
            <a:solidFill>
              <a:srgbClr val="6B805E"/>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180000" tIns="180000" rIns="180000" bIns="18000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495571"/>
                </a:solidFill>
                <a:effectLst/>
                <a:latin typeface="GeoSlab703 Lt BT" charset="0"/>
              </a:rPr>
              <a:t>COMPARE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9" name="Text Box 3">
            <a:extLst>
              <a:ext uri="{FF2B5EF4-FFF2-40B4-BE49-F238E27FC236}">
                <a16:creationId xmlns:a16="http://schemas.microsoft.com/office/drawing/2014/main" id="{DC5DA15D-521A-682A-3E19-B1A5E6874A83}"/>
              </a:ext>
            </a:extLst>
          </p:cNvPr>
          <p:cNvSpPr txBox="1">
            <a:spLocks noChangeArrowheads="1"/>
          </p:cNvSpPr>
          <p:nvPr/>
        </p:nvSpPr>
        <p:spPr bwMode="auto">
          <a:xfrm>
            <a:off x="929363" y="2165598"/>
            <a:ext cx="2089150" cy="1006475"/>
          </a:xfrm>
          <a:prstGeom prst="rect">
            <a:avLst/>
          </a:prstGeom>
          <a:solidFill>
            <a:srgbClr val="F4F1EB"/>
          </a:solidFill>
          <a:ln w="9525" algn="ctr">
            <a:solidFill>
              <a:srgbClr val="6B805E"/>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rgbClr val="495571"/>
                </a:solidFill>
                <a:effectLst/>
                <a:latin typeface="Segoe UI" panose="020B0502040204020203" pitchFamily="34" charset="0"/>
              </a:rPr>
              <a:t>African entrepreneurs can compare markets for their products to identify promising opportunities.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0" name="Picture 4">
            <a:extLst>
              <a:ext uri="{FF2B5EF4-FFF2-40B4-BE49-F238E27FC236}">
                <a16:creationId xmlns:a16="http://schemas.microsoft.com/office/drawing/2014/main" id="{7E642E60-A244-B12F-398E-545C5CA296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8005" t="36951" r="74683" b="53847"/>
          <a:stretch>
            <a:fillRect/>
          </a:stretch>
        </p:blipFill>
        <p:spPr bwMode="auto">
          <a:xfrm>
            <a:off x="1773119" y="1700412"/>
            <a:ext cx="401637" cy="3635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1" name="Text Box 5">
            <a:extLst>
              <a:ext uri="{FF2B5EF4-FFF2-40B4-BE49-F238E27FC236}">
                <a16:creationId xmlns:a16="http://schemas.microsoft.com/office/drawing/2014/main" id="{0B40A997-CE97-9EBF-BEE6-1291D077E6A9}"/>
              </a:ext>
            </a:extLst>
          </p:cNvPr>
          <p:cNvSpPr txBox="1">
            <a:spLocks noChangeArrowheads="1"/>
          </p:cNvSpPr>
          <p:nvPr/>
        </p:nvSpPr>
        <p:spPr bwMode="auto">
          <a:xfrm>
            <a:off x="9589695" y="3045214"/>
            <a:ext cx="2087563" cy="881062"/>
          </a:xfrm>
          <a:prstGeom prst="rect">
            <a:avLst/>
          </a:prstGeom>
          <a:solidFill>
            <a:srgbClr val="F4F1EB"/>
          </a:solidFill>
          <a:ln w="9525" algn="ctr">
            <a:solidFill>
              <a:srgbClr val="6B805E"/>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180000" tIns="180000" rIns="180000" bIns="18000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1" i="0" u="none" strike="noStrike" cap="none" normalizeH="0" baseline="0">
                <a:ln>
                  <a:noFill/>
                </a:ln>
                <a:solidFill>
                  <a:srgbClr val="B68E1C"/>
                </a:solidFill>
                <a:effectLst/>
                <a:latin typeface="GeoSlab703 Lt BT" charset="0"/>
              </a:rPr>
              <a:t>EXPLORE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 name="Text Box 6">
            <a:extLst>
              <a:ext uri="{FF2B5EF4-FFF2-40B4-BE49-F238E27FC236}">
                <a16:creationId xmlns:a16="http://schemas.microsoft.com/office/drawing/2014/main" id="{8BBC29F2-1579-70D0-6101-21AA62AC8BC8}"/>
              </a:ext>
            </a:extLst>
          </p:cNvPr>
          <p:cNvSpPr txBox="1">
            <a:spLocks noChangeArrowheads="1"/>
          </p:cNvSpPr>
          <p:nvPr/>
        </p:nvSpPr>
        <p:spPr bwMode="auto">
          <a:xfrm>
            <a:off x="9589695" y="3926276"/>
            <a:ext cx="2087563" cy="1006475"/>
          </a:xfrm>
          <a:prstGeom prst="rect">
            <a:avLst/>
          </a:prstGeom>
          <a:solidFill>
            <a:srgbClr val="F4F1EB"/>
          </a:solidFill>
          <a:ln w="9525" algn="ctr">
            <a:solidFill>
              <a:srgbClr val="6B805E"/>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rgbClr val="B68E1C"/>
                </a:solidFill>
                <a:effectLst/>
                <a:latin typeface="Segoe UI" panose="020B0502040204020203" pitchFamily="34" charset="0"/>
              </a:rPr>
              <a:t>Businesses can dig deeper to find detailed trade and market access information for an identified opportunity.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3" name="Picture 10">
            <a:extLst>
              <a:ext uri="{FF2B5EF4-FFF2-40B4-BE49-F238E27FC236}">
                <a16:creationId xmlns:a16="http://schemas.microsoft.com/office/drawing/2014/main" id="{6FFF46B9-6E7D-2075-1568-755FBF0F03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9005" t="46292" r="44765" b="45053"/>
          <a:stretch>
            <a:fillRect/>
          </a:stretch>
        </p:blipFill>
        <p:spPr bwMode="auto">
          <a:xfrm>
            <a:off x="10450120" y="3481308"/>
            <a:ext cx="366712" cy="36671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4" name="Left Brace 33">
            <a:extLst>
              <a:ext uri="{FF2B5EF4-FFF2-40B4-BE49-F238E27FC236}">
                <a16:creationId xmlns:a16="http://schemas.microsoft.com/office/drawing/2014/main" id="{104B9E98-4988-A880-5257-3463147322B6}"/>
              </a:ext>
            </a:extLst>
          </p:cNvPr>
          <p:cNvSpPr/>
          <p:nvPr/>
        </p:nvSpPr>
        <p:spPr>
          <a:xfrm flipH="1">
            <a:off x="9076188" y="3033189"/>
            <a:ext cx="220272" cy="1969009"/>
          </a:xfrm>
          <a:prstGeom prst="leftBrac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Left Brace 2">
            <a:extLst>
              <a:ext uri="{FF2B5EF4-FFF2-40B4-BE49-F238E27FC236}">
                <a16:creationId xmlns:a16="http://schemas.microsoft.com/office/drawing/2014/main" id="{0F7BABA9-018E-FF38-884B-69D6CC14765A}"/>
              </a:ext>
            </a:extLst>
          </p:cNvPr>
          <p:cNvSpPr/>
          <p:nvPr/>
        </p:nvSpPr>
        <p:spPr>
          <a:xfrm>
            <a:off x="3081229" y="1181093"/>
            <a:ext cx="220272" cy="1969009"/>
          </a:xfrm>
          <a:prstGeom prst="leftBrac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061741878"/>
      </p:ext>
    </p:extLst>
  </p:cSld>
  <p:clrMapOvr>
    <a:masterClrMapping/>
  </p:clrMapOvr>
  <p:transition spd="slow">
    <p:cover/>
  </p:transition>
</p:sld>
</file>

<file path=ppt/theme/theme1.xml><?xml version="1.0" encoding="utf-8"?>
<a:theme xmlns:a="http://schemas.openxmlformats.org/drawingml/2006/main" name="Office Theme">
  <a:themeElements>
    <a:clrScheme name="ITC 2022">
      <a:dk1>
        <a:srgbClr val="5C5C5C"/>
      </a:dk1>
      <a:lt1>
        <a:sysClr val="window" lastClr="FFFFFF"/>
      </a:lt1>
      <a:dk2>
        <a:srgbClr val="002B54"/>
      </a:dk2>
      <a:lt2>
        <a:srgbClr val="E7E6E6"/>
      </a:lt2>
      <a:accent1>
        <a:srgbClr val="00B0F0"/>
      </a:accent1>
      <a:accent2>
        <a:srgbClr val="B8014C"/>
      </a:accent2>
      <a:accent3>
        <a:srgbClr val="002B54"/>
      </a:accent3>
      <a:accent4>
        <a:srgbClr val="A1CDF3"/>
      </a:accent4>
      <a:accent5>
        <a:srgbClr val="0B75D3"/>
      </a:accent5>
      <a:accent6>
        <a:srgbClr val="CEE00F"/>
      </a:accent6>
      <a:hlink>
        <a:srgbClr val="00B0F0"/>
      </a:hlink>
      <a:folHlink>
        <a:srgbClr val="AEABAB"/>
      </a:folHlink>
    </a:clrScheme>
    <a:fontScheme name="ITC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01116B751C28458781F47A07D2660A" ma:contentTypeVersion="16" ma:contentTypeDescription="Create a new document." ma:contentTypeScope="" ma:versionID="7fd9e1043f1b19b697059d9557d5ea36">
  <xsd:schema xmlns:xsd="http://www.w3.org/2001/XMLSchema" xmlns:xs="http://www.w3.org/2001/XMLSchema" xmlns:p="http://schemas.microsoft.com/office/2006/metadata/properties" xmlns:ns2="acef48f8-0ed7-4645-9380-8b5a3208137f" xmlns:ns3="c6db9665-63c1-4802-8466-7f8a3092a489" targetNamespace="http://schemas.microsoft.com/office/2006/metadata/properties" ma:root="true" ma:fieldsID="6d7376fa0b4097e136c91367df277282" ns2:_="" ns3:_="">
    <xsd:import namespace="acef48f8-0ed7-4645-9380-8b5a3208137f"/>
    <xsd:import namespace="c6db9665-63c1-4802-8466-7f8a3092a48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SearchProperties" minOccurs="0"/>
                <xsd:element ref="ns3:SharedWithUsers" minOccurs="0"/>
                <xsd:element ref="ns3:SharedWithDetails"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ef48f8-0ed7-4645-9380-8b5a3208137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d8e7acc-5cbc-4880-a294-95238b6b06f2"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BillingMetadata" ma:index="22" nillable="true" ma:displayName="MediaServiceBillingMetadata" ma:hidden="true" ma:internalName="MediaServiceBillingMetadata"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6db9665-63c1-4802-8466-7f8a3092a48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28d058fe-8d2f-4cbb-8b34-ba28bd22f60a}" ma:internalName="TaxCatchAll" ma:showField="CatchAllData" ma:web="c6db9665-63c1-4802-8466-7f8a3092a489">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6db9665-63c1-4802-8466-7f8a3092a489" xsi:nil="true"/>
    <lcf76f155ced4ddcb4097134ff3c332f xmlns="acef48f8-0ed7-4645-9380-8b5a3208137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EF481C1-7E74-4AD6-8B59-A4382E7BDDF3}"/>
</file>

<file path=customXml/itemProps2.xml><?xml version="1.0" encoding="utf-8"?>
<ds:datastoreItem xmlns:ds="http://schemas.openxmlformats.org/officeDocument/2006/customXml" ds:itemID="{972B4333-CA7C-4EF7-A611-F25E66664B46}">
  <ds:schemaRefs>
    <ds:schemaRef ds:uri="http://schemas.microsoft.com/sharepoint/v3/contenttype/forms"/>
  </ds:schemaRefs>
</ds:datastoreItem>
</file>

<file path=customXml/itemProps3.xml><?xml version="1.0" encoding="utf-8"?>
<ds:datastoreItem xmlns:ds="http://schemas.openxmlformats.org/officeDocument/2006/customXml" ds:itemID="{E04A61AD-E90D-4A4E-9193-2E6A6AC218C0}">
  <ds:schemaRefs>
    <ds:schemaRef ds:uri="http://schemas.microsoft.com/office/2006/documentManagement/types"/>
    <ds:schemaRef ds:uri="http://purl.org/dc/dcmitype/"/>
    <ds:schemaRef ds:uri="http://schemas.microsoft.com/sharepoint/v3/fields"/>
    <ds:schemaRef ds:uri="http://schemas.microsoft.com/office/infopath/2007/PartnerControls"/>
    <ds:schemaRef ds:uri="http://schemas.microsoft.com/sharepoint/v3"/>
    <ds:schemaRef ds:uri="http://purl.org/dc/elements/1.1/"/>
    <ds:schemaRef ds:uri="http://schemas.openxmlformats.org/package/2006/metadata/core-properties"/>
    <ds:schemaRef ds:uri="http://www.w3.org/XML/1998/namespace"/>
    <ds:schemaRef ds:uri="B13F2208-5CD0-4581-8462-B6806CD9E503"/>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29671</TotalTime>
  <Words>691</Words>
  <Application>Microsoft Office PowerPoint</Application>
  <PresentationFormat>Widescreen</PresentationFormat>
  <Paragraphs>97</Paragraphs>
  <Slides>12</Slides>
  <Notes>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12</vt:i4>
      </vt:variant>
    </vt:vector>
  </HeadingPairs>
  <TitlesOfParts>
    <vt:vector size="23" baseType="lpstr">
      <vt:lpstr>GeoSlab703 Lt BT</vt:lpstr>
      <vt:lpstr>Wingdings</vt:lpstr>
      <vt:lpstr>Public Sans SemiBold</vt:lpstr>
      <vt:lpstr>Segoe UI</vt:lpstr>
      <vt:lpstr>Public Sans Medium</vt:lpstr>
      <vt:lpstr>Calibri</vt:lpstr>
      <vt:lpstr>Arial</vt:lpstr>
      <vt:lpstr>Zilla Slab SemiBold</vt:lpstr>
      <vt:lpstr>Public Sans</vt:lpstr>
      <vt:lpstr>Public Sans Light</vt:lpstr>
      <vt:lpstr>Office Theme</vt:lpstr>
      <vt:lpstr>Undertsanding Market Access Opportunities under the AfCFTA</vt:lpstr>
      <vt:lpstr>PowerPoint Presentation</vt:lpstr>
      <vt:lpstr>Why small businesses?</vt:lpstr>
      <vt:lpstr>One Trade Africa</vt:lpstr>
      <vt:lpstr>Identifying Trade Opportunities</vt:lpstr>
      <vt:lpstr>The African Trade Observatory (ATO) </vt:lpstr>
      <vt:lpstr>ATO has four main objectives… </vt:lpstr>
      <vt:lpstr>An online dashboard for businesses and policymakers </vt:lpstr>
      <vt:lpstr>How can we use trade information?</vt:lpstr>
      <vt:lpstr>Going further with ITC Market Analysis Tools</vt:lpstr>
      <vt:lpstr>For a concrete example,  let’s go online!</vt:lpstr>
      <vt:lpstr>Stay connected!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ITC</dc:creator>
  <cp:keywords/>
  <dc:description/>
  <cp:lastModifiedBy>Kheeran Bahadoor</cp:lastModifiedBy>
  <cp:revision>326</cp:revision>
  <dcterms:created xsi:type="dcterms:W3CDTF">2022-10-06T09:34:15Z</dcterms:created>
  <dcterms:modified xsi:type="dcterms:W3CDTF">2025-09-01T10:51:05Z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0x010100C201116B751C28458781F47A07D2660A</vt:lpwstr>
  </property>
</Properties>
</file>